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0"/>
  </p:notesMasterIdLst>
  <p:handoutMasterIdLst>
    <p:handoutMasterId r:id="rId141"/>
  </p:handoutMasterIdLst>
  <p:sldIdLst>
    <p:sldId id="256" r:id="rId2"/>
    <p:sldId id="375" r:id="rId3"/>
    <p:sldId id="377" r:id="rId4"/>
    <p:sldId id="376" r:id="rId5"/>
    <p:sldId id="349" r:id="rId6"/>
    <p:sldId id="387" r:id="rId7"/>
    <p:sldId id="388" r:id="rId8"/>
    <p:sldId id="401" r:id="rId9"/>
    <p:sldId id="389" r:id="rId10"/>
    <p:sldId id="402" r:id="rId11"/>
    <p:sldId id="378" r:id="rId12"/>
    <p:sldId id="403" r:id="rId13"/>
    <p:sldId id="404" r:id="rId14"/>
    <p:sldId id="405" r:id="rId15"/>
    <p:sldId id="407" r:id="rId16"/>
    <p:sldId id="406" r:id="rId17"/>
    <p:sldId id="408" r:id="rId18"/>
    <p:sldId id="409" r:id="rId19"/>
    <p:sldId id="381" r:id="rId20"/>
    <p:sldId id="390" r:id="rId21"/>
    <p:sldId id="421" r:id="rId22"/>
    <p:sldId id="418" r:id="rId23"/>
    <p:sldId id="422" r:id="rId24"/>
    <p:sldId id="423" r:id="rId25"/>
    <p:sldId id="425" r:id="rId26"/>
    <p:sldId id="424" r:id="rId27"/>
    <p:sldId id="391" r:id="rId28"/>
    <p:sldId id="426" r:id="rId29"/>
    <p:sldId id="430" r:id="rId30"/>
    <p:sldId id="431" r:id="rId31"/>
    <p:sldId id="392" r:id="rId32"/>
    <p:sldId id="427" r:id="rId33"/>
    <p:sldId id="432" r:id="rId34"/>
    <p:sldId id="433" r:id="rId35"/>
    <p:sldId id="393" r:id="rId36"/>
    <p:sldId id="428" r:id="rId37"/>
    <p:sldId id="434" r:id="rId38"/>
    <p:sldId id="436" r:id="rId39"/>
    <p:sldId id="437" r:id="rId40"/>
    <p:sldId id="394" r:id="rId41"/>
    <p:sldId id="429" r:id="rId42"/>
    <p:sldId id="438" r:id="rId43"/>
    <p:sldId id="439" r:id="rId44"/>
    <p:sldId id="440" r:id="rId45"/>
    <p:sldId id="442" r:id="rId46"/>
    <p:sldId id="441" r:id="rId47"/>
    <p:sldId id="410" r:id="rId48"/>
    <p:sldId id="411" r:id="rId49"/>
    <p:sldId id="412" r:id="rId50"/>
    <p:sldId id="413" r:id="rId51"/>
    <p:sldId id="414" r:id="rId52"/>
    <p:sldId id="416" r:id="rId53"/>
    <p:sldId id="415" r:id="rId54"/>
    <p:sldId id="383" r:id="rId55"/>
    <p:sldId id="446" r:id="rId56"/>
    <p:sldId id="443" r:id="rId57"/>
    <p:sldId id="395" r:id="rId58"/>
    <p:sldId id="445" r:id="rId59"/>
    <p:sldId id="444" r:id="rId60"/>
    <p:sldId id="447" r:id="rId61"/>
    <p:sldId id="455" r:id="rId62"/>
    <p:sldId id="396" r:id="rId63"/>
    <p:sldId id="397" r:id="rId64"/>
    <p:sldId id="398" r:id="rId65"/>
    <p:sldId id="399" r:id="rId66"/>
    <p:sldId id="382" r:id="rId67"/>
    <p:sldId id="400" r:id="rId68"/>
    <p:sldId id="457" r:id="rId69"/>
    <p:sldId id="459" r:id="rId70"/>
    <p:sldId id="458" r:id="rId71"/>
    <p:sldId id="456" r:id="rId72"/>
    <p:sldId id="448" r:id="rId73"/>
    <p:sldId id="460" r:id="rId74"/>
    <p:sldId id="462" r:id="rId75"/>
    <p:sldId id="461" r:id="rId76"/>
    <p:sldId id="449" r:id="rId77"/>
    <p:sldId id="454" r:id="rId78"/>
    <p:sldId id="453" r:id="rId79"/>
    <p:sldId id="452" r:id="rId80"/>
    <p:sldId id="451" r:id="rId81"/>
    <p:sldId id="450" r:id="rId82"/>
    <p:sldId id="379" r:id="rId83"/>
    <p:sldId id="384" r:id="rId84"/>
    <p:sldId id="463" r:id="rId85"/>
    <p:sldId id="471" r:id="rId86"/>
    <p:sldId id="465" r:id="rId87"/>
    <p:sldId id="472" r:id="rId88"/>
    <p:sldId id="464" r:id="rId89"/>
    <p:sldId id="466" r:id="rId90"/>
    <p:sldId id="473" r:id="rId91"/>
    <p:sldId id="385" r:id="rId92"/>
    <p:sldId id="469" r:id="rId93"/>
    <p:sldId id="470" r:id="rId94"/>
    <p:sldId id="467" r:id="rId95"/>
    <p:sldId id="480" r:id="rId96"/>
    <p:sldId id="468" r:id="rId97"/>
    <p:sldId id="482" r:id="rId98"/>
    <p:sldId id="481" r:id="rId99"/>
    <p:sldId id="483" r:id="rId100"/>
    <p:sldId id="486" r:id="rId101"/>
    <p:sldId id="485" r:id="rId102"/>
    <p:sldId id="488" r:id="rId103"/>
    <p:sldId id="484" r:id="rId104"/>
    <p:sldId id="487" r:id="rId105"/>
    <p:sldId id="493" r:id="rId106"/>
    <p:sldId id="491" r:id="rId107"/>
    <p:sldId id="495" r:id="rId108"/>
    <p:sldId id="490" r:id="rId109"/>
    <p:sldId id="489" r:id="rId110"/>
    <p:sldId id="498" r:id="rId111"/>
    <p:sldId id="497" r:id="rId112"/>
    <p:sldId id="496" r:id="rId113"/>
    <p:sldId id="494" r:id="rId114"/>
    <p:sldId id="503" r:id="rId115"/>
    <p:sldId id="499" r:id="rId116"/>
    <p:sldId id="504" r:id="rId117"/>
    <p:sldId id="505" r:id="rId118"/>
    <p:sldId id="500" r:id="rId119"/>
    <p:sldId id="507" r:id="rId120"/>
    <p:sldId id="506" r:id="rId121"/>
    <p:sldId id="501" r:id="rId122"/>
    <p:sldId id="508" r:id="rId123"/>
    <p:sldId id="511" r:id="rId124"/>
    <p:sldId id="509" r:id="rId125"/>
    <p:sldId id="515" r:id="rId126"/>
    <p:sldId id="512" r:id="rId127"/>
    <p:sldId id="510" r:id="rId128"/>
    <p:sldId id="502" r:id="rId129"/>
    <p:sldId id="513" r:id="rId130"/>
    <p:sldId id="514" r:id="rId131"/>
    <p:sldId id="380" r:id="rId132"/>
    <p:sldId id="386" r:id="rId133"/>
    <p:sldId id="474" r:id="rId134"/>
    <p:sldId id="516" r:id="rId135"/>
    <p:sldId id="517" r:id="rId136"/>
    <p:sldId id="475" r:id="rId137"/>
    <p:sldId id="518" r:id="rId138"/>
    <p:sldId id="374" r:id="rId139"/>
  </p:sldIdLst>
  <p:sldSz cx="9144000" cy="6858000" type="screen4x3"/>
  <p:notesSz cx="7099300"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06"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3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673DC-70AF-4298-B5AA-0197AC70D849}" type="doc">
      <dgm:prSet loTypeId="urn:microsoft.com/office/officeart/2005/8/layout/pyramid2" loCatId="list" qsTypeId="urn:microsoft.com/office/officeart/2005/8/quickstyle/simple1" qsCatId="simple" csTypeId="urn:microsoft.com/office/officeart/2005/8/colors/accent1_2" csCatId="accent1" phldr="1"/>
      <dgm:spPr/>
    </dgm:pt>
    <dgm:pt modelId="{CD777B9C-717E-42AF-A706-563088477F81}">
      <dgm:prSet phldrT="[Tekst]"/>
      <dgm:spPr/>
      <dgm:t>
        <a:bodyPr/>
        <a:lstStyle/>
        <a:p>
          <a:r>
            <a:rPr lang="nl-BE" dirty="0" smtClean="0">
              <a:latin typeface="Arial" pitchFamily="34" charset="0"/>
              <a:cs typeface="Arial" pitchFamily="34" charset="0"/>
            </a:rPr>
            <a:t>Beschrijvende statistiek</a:t>
          </a:r>
          <a:endParaRPr lang="nl-BE" dirty="0">
            <a:latin typeface="Arial" pitchFamily="34" charset="0"/>
            <a:cs typeface="Arial" pitchFamily="34" charset="0"/>
          </a:endParaRPr>
        </a:p>
      </dgm:t>
    </dgm:pt>
    <dgm:pt modelId="{D565346C-8A82-468B-855B-D513CC1E6658}" type="parTrans" cxnId="{83578614-FD3A-4198-95EF-660D2B7B00F9}">
      <dgm:prSet/>
      <dgm:spPr/>
      <dgm:t>
        <a:bodyPr/>
        <a:lstStyle/>
        <a:p>
          <a:endParaRPr lang="nl-BE"/>
        </a:p>
      </dgm:t>
    </dgm:pt>
    <dgm:pt modelId="{5BDFAA5B-C010-4940-95E8-1D96B8EBF724}" type="sibTrans" cxnId="{83578614-FD3A-4198-95EF-660D2B7B00F9}">
      <dgm:prSet/>
      <dgm:spPr/>
      <dgm:t>
        <a:bodyPr/>
        <a:lstStyle/>
        <a:p>
          <a:endParaRPr lang="nl-BE"/>
        </a:p>
      </dgm:t>
    </dgm:pt>
    <dgm:pt modelId="{41EDB7E8-423C-4A66-9931-BE1C552F3534}">
      <dgm:prSet phldrT="[Tekst]"/>
      <dgm:spPr/>
      <dgm:t>
        <a:bodyPr/>
        <a:lstStyle/>
        <a:p>
          <a:r>
            <a:rPr lang="nl-BE" dirty="0" smtClean="0">
              <a:latin typeface="Arial" pitchFamily="34" charset="0"/>
              <a:cs typeface="Arial" pitchFamily="34" charset="0"/>
            </a:rPr>
            <a:t>Kansverdelingen</a:t>
          </a:r>
          <a:endParaRPr lang="nl-BE" dirty="0">
            <a:latin typeface="Arial" pitchFamily="34" charset="0"/>
            <a:cs typeface="Arial" pitchFamily="34" charset="0"/>
          </a:endParaRPr>
        </a:p>
      </dgm:t>
    </dgm:pt>
    <dgm:pt modelId="{856696DF-B7D6-4BEE-88C8-194A42E69CFA}" type="parTrans" cxnId="{F1E09068-152D-4234-BCA7-27FC2866B0D1}">
      <dgm:prSet/>
      <dgm:spPr/>
      <dgm:t>
        <a:bodyPr/>
        <a:lstStyle/>
        <a:p>
          <a:endParaRPr lang="nl-BE"/>
        </a:p>
      </dgm:t>
    </dgm:pt>
    <dgm:pt modelId="{9ACFAB0C-48B1-4368-B750-1296714A03EC}" type="sibTrans" cxnId="{F1E09068-152D-4234-BCA7-27FC2866B0D1}">
      <dgm:prSet/>
      <dgm:spPr/>
      <dgm:t>
        <a:bodyPr/>
        <a:lstStyle/>
        <a:p>
          <a:endParaRPr lang="nl-BE"/>
        </a:p>
      </dgm:t>
    </dgm:pt>
    <dgm:pt modelId="{EBD230D3-527B-4CFA-A765-5FB9CB54057F}">
      <dgm:prSet phldrT="[Tekst]"/>
      <dgm:spPr/>
      <dgm:t>
        <a:bodyPr/>
        <a:lstStyle/>
        <a:p>
          <a:r>
            <a:rPr lang="nl-BE" dirty="0" smtClean="0">
              <a:latin typeface="Arial" pitchFamily="34" charset="0"/>
              <a:cs typeface="Arial" pitchFamily="34" charset="0"/>
            </a:rPr>
            <a:t>Betrouwbaarheidsintervallen</a:t>
          </a:r>
        </a:p>
        <a:p>
          <a:r>
            <a:rPr lang="nl-BE" dirty="0" smtClean="0">
              <a:latin typeface="Arial" pitchFamily="34" charset="0"/>
              <a:cs typeface="Arial" pitchFamily="34" charset="0"/>
            </a:rPr>
            <a:t>&amp; toetsen van hypothesen</a:t>
          </a:r>
          <a:endParaRPr lang="nl-BE" dirty="0">
            <a:latin typeface="Arial" pitchFamily="34" charset="0"/>
            <a:cs typeface="Arial" pitchFamily="34" charset="0"/>
          </a:endParaRPr>
        </a:p>
      </dgm:t>
    </dgm:pt>
    <dgm:pt modelId="{73E24DF7-716B-4E3B-91EA-F20813DEA864}" type="parTrans" cxnId="{12095DCD-8A02-4E70-BD0A-B6A16BB852B1}">
      <dgm:prSet/>
      <dgm:spPr/>
      <dgm:t>
        <a:bodyPr/>
        <a:lstStyle/>
        <a:p>
          <a:endParaRPr lang="nl-BE"/>
        </a:p>
      </dgm:t>
    </dgm:pt>
    <dgm:pt modelId="{2407A9A9-89B5-41DE-94D2-E188884CADFD}" type="sibTrans" cxnId="{12095DCD-8A02-4E70-BD0A-B6A16BB852B1}">
      <dgm:prSet/>
      <dgm:spPr/>
      <dgm:t>
        <a:bodyPr/>
        <a:lstStyle/>
        <a:p>
          <a:endParaRPr lang="nl-BE"/>
        </a:p>
      </dgm:t>
    </dgm:pt>
    <dgm:pt modelId="{1E315DCD-1158-4A03-96BB-B94FD79D10CC}">
      <dgm:prSet/>
      <dgm:spPr/>
      <dgm:t>
        <a:bodyPr/>
        <a:lstStyle/>
        <a:p>
          <a:r>
            <a:rPr lang="nl-BE" dirty="0" smtClean="0">
              <a:latin typeface="Arial" pitchFamily="34" charset="0"/>
              <a:cs typeface="Arial" pitchFamily="34" charset="0"/>
            </a:rPr>
            <a:t>Regressie</a:t>
          </a:r>
          <a:endParaRPr lang="nl-BE" dirty="0">
            <a:latin typeface="Arial" pitchFamily="34" charset="0"/>
            <a:cs typeface="Arial" pitchFamily="34" charset="0"/>
          </a:endParaRPr>
        </a:p>
      </dgm:t>
    </dgm:pt>
    <dgm:pt modelId="{0F28F146-E652-4B18-867C-3B02504F7834}" type="parTrans" cxnId="{7B873456-193C-4D48-88A5-35DE8D67206E}">
      <dgm:prSet/>
      <dgm:spPr/>
      <dgm:t>
        <a:bodyPr/>
        <a:lstStyle/>
        <a:p>
          <a:endParaRPr lang="nl-BE"/>
        </a:p>
      </dgm:t>
    </dgm:pt>
    <dgm:pt modelId="{F4084110-9566-41F5-9ABF-FCC37D25BAA2}" type="sibTrans" cxnId="{7B873456-193C-4D48-88A5-35DE8D67206E}">
      <dgm:prSet/>
      <dgm:spPr/>
      <dgm:t>
        <a:bodyPr/>
        <a:lstStyle/>
        <a:p>
          <a:endParaRPr lang="nl-BE"/>
        </a:p>
      </dgm:t>
    </dgm:pt>
    <dgm:pt modelId="{93598D3B-9D2B-4F46-8669-51DB95F95455}" type="pres">
      <dgm:prSet presAssocID="{339673DC-70AF-4298-B5AA-0197AC70D849}" presName="compositeShape" presStyleCnt="0">
        <dgm:presLayoutVars>
          <dgm:dir/>
          <dgm:resizeHandles/>
        </dgm:presLayoutVars>
      </dgm:prSet>
      <dgm:spPr/>
    </dgm:pt>
    <dgm:pt modelId="{E3FDEBC4-DDC7-4DF4-82D5-201B3D9B7B36}" type="pres">
      <dgm:prSet presAssocID="{339673DC-70AF-4298-B5AA-0197AC70D849}" presName="pyramid" presStyleLbl="node1" presStyleIdx="0" presStyleCnt="1"/>
      <dgm:spPr/>
    </dgm:pt>
    <dgm:pt modelId="{B6ACEF01-A0BF-4CE8-9CF0-A28CF6B86A3D}" type="pres">
      <dgm:prSet presAssocID="{339673DC-70AF-4298-B5AA-0197AC70D849}" presName="theList" presStyleCnt="0"/>
      <dgm:spPr/>
    </dgm:pt>
    <dgm:pt modelId="{803FEFAC-6EF9-4425-8ADF-7E0527EE9738}" type="pres">
      <dgm:prSet presAssocID="{CD777B9C-717E-42AF-A706-563088477F81}" presName="aNode" presStyleLbl="fgAcc1" presStyleIdx="0" presStyleCnt="4">
        <dgm:presLayoutVars>
          <dgm:bulletEnabled val="1"/>
        </dgm:presLayoutVars>
      </dgm:prSet>
      <dgm:spPr/>
      <dgm:t>
        <a:bodyPr/>
        <a:lstStyle/>
        <a:p>
          <a:endParaRPr lang="nl-BE"/>
        </a:p>
      </dgm:t>
    </dgm:pt>
    <dgm:pt modelId="{CD7B899E-A40B-4143-A7B8-613170CB96E9}" type="pres">
      <dgm:prSet presAssocID="{CD777B9C-717E-42AF-A706-563088477F81}" presName="aSpace" presStyleCnt="0"/>
      <dgm:spPr/>
    </dgm:pt>
    <dgm:pt modelId="{14FD0483-F849-4C7C-9B5A-122042F0E184}" type="pres">
      <dgm:prSet presAssocID="{41EDB7E8-423C-4A66-9931-BE1C552F3534}" presName="aNode" presStyleLbl="fgAcc1" presStyleIdx="1" presStyleCnt="4">
        <dgm:presLayoutVars>
          <dgm:bulletEnabled val="1"/>
        </dgm:presLayoutVars>
      </dgm:prSet>
      <dgm:spPr/>
      <dgm:t>
        <a:bodyPr/>
        <a:lstStyle/>
        <a:p>
          <a:endParaRPr lang="nl-BE"/>
        </a:p>
      </dgm:t>
    </dgm:pt>
    <dgm:pt modelId="{DEB52588-8DEE-4FC2-8983-37CB901E4EFF}" type="pres">
      <dgm:prSet presAssocID="{41EDB7E8-423C-4A66-9931-BE1C552F3534}" presName="aSpace" presStyleCnt="0"/>
      <dgm:spPr/>
    </dgm:pt>
    <dgm:pt modelId="{EAEABD04-6F08-4F8C-94E7-22093F53A31E}" type="pres">
      <dgm:prSet presAssocID="{EBD230D3-527B-4CFA-A765-5FB9CB54057F}" presName="aNode" presStyleLbl="fgAcc1" presStyleIdx="2" presStyleCnt="4">
        <dgm:presLayoutVars>
          <dgm:bulletEnabled val="1"/>
        </dgm:presLayoutVars>
      </dgm:prSet>
      <dgm:spPr/>
      <dgm:t>
        <a:bodyPr/>
        <a:lstStyle/>
        <a:p>
          <a:endParaRPr lang="nl-BE"/>
        </a:p>
      </dgm:t>
    </dgm:pt>
    <dgm:pt modelId="{9D2AA5BA-B541-4A0F-A39D-5471D13ABEB3}" type="pres">
      <dgm:prSet presAssocID="{EBD230D3-527B-4CFA-A765-5FB9CB54057F}" presName="aSpace" presStyleCnt="0"/>
      <dgm:spPr/>
    </dgm:pt>
    <dgm:pt modelId="{E31E64A2-CE55-4AD3-93D4-FFBD51B826D6}" type="pres">
      <dgm:prSet presAssocID="{1E315DCD-1158-4A03-96BB-B94FD79D10CC}" presName="aNode" presStyleLbl="fgAcc1" presStyleIdx="3" presStyleCnt="4">
        <dgm:presLayoutVars>
          <dgm:bulletEnabled val="1"/>
        </dgm:presLayoutVars>
      </dgm:prSet>
      <dgm:spPr/>
      <dgm:t>
        <a:bodyPr/>
        <a:lstStyle/>
        <a:p>
          <a:endParaRPr lang="nl-BE"/>
        </a:p>
      </dgm:t>
    </dgm:pt>
    <dgm:pt modelId="{664AF302-EF0C-42FB-9664-1447E760D9CA}" type="pres">
      <dgm:prSet presAssocID="{1E315DCD-1158-4A03-96BB-B94FD79D10CC}" presName="aSpace" presStyleCnt="0"/>
      <dgm:spPr/>
    </dgm:pt>
  </dgm:ptLst>
  <dgm:cxnLst>
    <dgm:cxn modelId="{B3D8AD63-A236-4C47-BAAF-0DD6323E5D6A}" type="presOf" srcId="{EBD230D3-527B-4CFA-A765-5FB9CB54057F}" destId="{EAEABD04-6F08-4F8C-94E7-22093F53A31E}" srcOrd="0" destOrd="0" presId="urn:microsoft.com/office/officeart/2005/8/layout/pyramid2"/>
    <dgm:cxn modelId="{7B873456-193C-4D48-88A5-35DE8D67206E}" srcId="{339673DC-70AF-4298-B5AA-0197AC70D849}" destId="{1E315DCD-1158-4A03-96BB-B94FD79D10CC}" srcOrd="3" destOrd="0" parTransId="{0F28F146-E652-4B18-867C-3B02504F7834}" sibTransId="{F4084110-9566-41F5-9ABF-FCC37D25BAA2}"/>
    <dgm:cxn modelId="{EADD23A8-5245-4C9D-A554-EAF4ED3FAE59}" type="presOf" srcId="{41EDB7E8-423C-4A66-9931-BE1C552F3534}" destId="{14FD0483-F849-4C7C-9B5A-122042F0E184}" srcOrd="0" destOrd="0" presId="urn:microsoft.com/office/officeart/2005/8/layout/pyramid2"/>
    <dgm:cxn modelId="{5A920BE1-6899-4498-8019-EBEAEAC93EC1}" type="presOf" srcId="{1E315DCD-1158-4A03-96BB-B94FD79D10CC}" destId="{E31E64A2-CE55-4AD3-93D4-FFBD51B826D6}" srcOrd="0" destOrd="0" presId="urn:microsoft.com/office/officeart/2005/8/layout/pyramid2"/>
    <dgm:cxn modelId="{93156C02-2433-40A3-A464-ECF0BEBD76FD}" type="presOf" srcId="{CD777B9C-717E-42AF-A706-563088477F81}" destId="{803FEFAC-6EF9-4425-8ADF-7E0527EE9738}" srcOrd="0" destOrd="0" presId="urn:microsoft.com/office/officeart/2005/8/layout/pyramid2"/>
    <dgm:cxn modelId="{F1E09068-152D-4234-BCA7-27FC2866B0D1}" srcId="{339673DC-70AF-4298-B5AA-0197AC70D849}" destId="{41EDB7E8-423C-4A66-9931-BE1C552F3534}" srcOrd="1" destOrd="0" parTransId="{856696DF-B7D6-4BEE-88C8-194A42E69CFA}" sibTransId="{9ACFAB0C-48B1-4368-B750-1296714A03EC}"/>
    <dgm:cxn modelId="{BDE23CCD-81E4-43ED-9292-32F16DBCFA79}" type="presOf" srcId="{339673DC-70AF-4298-B5AA-0197AC70D849}" destId="{93598D3B-9D2B-4F46-8669-51DB95F95455}" srcOrd="0" destOrd="0" presId="urn:microsoft.com/office/officeart/2005/8/layout/pyramid2"/>
    <dgm:cxn modelId="{12095DCD-8A02-4E70-BD0A-B6A16BB852B1}" srcId="{339673DC-70AF-4298-B5AA-0197AC70D849}" destId="{EBD230D3-527B-4CFA-A765-5FB9CB54057F}" srcOrd="2" destOrd="0" parTransId="{73E24DF7-716B-4E3B-91EA-F20813DEA864}" sibTransId="{2407A9A9-89B5-41DE-94D2-E188884CADFD}"/>
    <dgm:cxn modelId="{83578614-FD3A-4198-95EF-660D2B7B00F9}" srcId="{339673DC-70AF-4298-B5AA-0197AC70D849}" destId="{CD777B9C-717E-42AF-A706-563088477F81}" srcOrd="0" destOrd="0" parTransId="{D565346C-8A82-468B-855B-D513CC1E6658}" sibTransId="{5BDFAA5B-C010-4940-95E8-1D96B8EBF724}"/>
    <dgm:cxn modelId="{3F7B6DB2-88AD-4FFD-8579-A69A2B373BF4}" type="presParOf" srcId="{93598D3B-9D2B-4F46-8669-51DB95F95455}" destId="{E3FDEBC4-DDC7-4DF4-82D5-201B3D9B7B36}" srcOrd="0" destOrd="0" presId="urn:microsoft.com/office/officeart/2005/8/layout/pyramid2"/>
    <dgm:cxn modelId="{324469C3-2E9B-4C45-88FC-7BC14BADDFD7}" type="presParOf" srcId="{93598D3B-9D2B-4F46-8669-51DB95F95455}" destId="{B6ACEF01-A0BF-4CE8-9CF0-A28CF6B86A3D}" srcOrd="1" destOrd="0" presId="urn:microsoft.com/office/officeart/2005/8/layout/pyramid2"/>
    <dgm:cxn modelId="{83EF2628-498C-4647-A5C6-843C260AAE8F}" type="presParOf" srcId="{B6ACEF01-A0BF-4CE8-9CF0-A28CF6B86A3D}" destId="{803FEFAC-6EF9-4425-8ADF-7E0527EE9738}" srcOrd="0" destOrd="0" presId="urn:microsoft.com/office/officeart/2005/8/layout/pyramid2"/>
    <dgm:cxn modelId="{FAAEF518-8AA8-4A98-B67C-9488C7F3E1CF}" type="presParOf" srcId="{B6ACEF01-A0BF-4CE8-9CF0-A28CF6B86A3D}" destId="{CD7B899E-A40B-4143-A7B8-613170CB96E9}" srcOrd="1" destOrd="0" presId="urn:microsoft.com/office/officeart/2005/8/layout/pyramid2"/>
    <dgm:cxn modelId="{8AE69C97-A325-46FE-A4CA-922EBBFAAE5B}" type="presParOf" srcId="{B6ACEF01-A0BF-4CE8-9CF0-A28CF6B86A3D}" destId="{14FD0483-F849-4C7C-9B5A-122042F0E184}" srcOrd="2" destOrd="0" presId="urn:microsoft.com/office/officeart/2005/8/layout/pyramid2"/>
    <dgm:cxn modelId="{B7179020-6BD5-4B22-8BCE-0596F4065E17}" type="presParOf" srcId="{B6ACEF01-A0BF-4CE8-9CF0-A28CF6B86A3D}" destId="{DEB52588-8DEE-4FC2-8983-37CB901E4EFF}" srcOrd="3" destOrd="0" presId="urn:microsoft.com/office/officeart/2005/8/layout/pyramid2"/>
    <dgm:cxn modelId="{9627F0CC-A946-43F2-8EE3-062397BA3966}" type="presParOf" srcId="{B6ACEF01-A0BF-4CE8-9CF0-A28CF6B86A3D}" destId="{EAEABD04-6F08-4F8C-94E7-22093F53A31E}" srcOrd="4" destOrd="0" presId="urn:microsoft.com/office/officeart/2005/8/layout/pyramid2"/>
    <dgm:cxn modelId="{CB85279F-D2DB-41D6-8CE6-DF00EA236D9A}" type="presParOf" srcId="{B6ACEF01-A0BF-4CE8-9CF0-A28CF6B86A3D}" destId="{9D2AA5BA-B541-4A0F-A39D-5471D13ABEB3}" srcOrd="5" destOrd="0" presId="urn:microsoft.com/office/officeart/2005/8/layout/pyramid2"/>
    <dgm:cxn modelId="{63DB91EF-25F8-4F5C-A51D-E20086CFCD9A}" type="presParOf" srcId="{B6ACEF01-A0BF-4CE8-9CF0-A28CF6B86A3D}" destId="{E31E64A2-CE55-4AD3-93D4-FFBD51B826D6}" srcOrd="6" destOrd="0" presId="urn:microsoft.com/office/officeart/2005/8/layout/pyramid2"/>
    <dgm:cxn modelId="{BC78D69F-68E6-4C24-B5A7-BC61BB4BC5A2}" type="presParOf" srcId="{B6ACEF01-A0BF-4CE8-9CF0-A28CF6B86A3D}" destId="{664AF302-EF0C-42FB-9664-1447E760D9C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B24F45-6D62-4AE1-8901-5A22A7B6AD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BE"/>
        </a:p>
      </dgm:t>
    </dgm:pt>
    <dgm:pt modelId="{D237E25C-05CF-40F7-8DD9-5D4AA169048B}">
      <dgm:prSet phldrT="[Tekst]"/>
      <dgm:spPr/>
      <dgm:t>
        <a:bodyPr/>
        <a:lstStyle/>
        <a:p>
          <a:r>
            <a:rPr lang="nl-BE" dirty="0" smtClean="0"/>
            <a:t> </a:t>
          </a:r>
          <a:endParaRPr lang="nl-BE" dirty="0"/>
        </a:p>
      </dgm:t>
    </dgm:pt>
    <dgm:pt modelId="{D5E7A536-31C1-4E57-AE17-7419B5BA504A}" type="parTrans" cxnId="{0F400564-A487-450A-B5E1-B5482D9AC07D}">
      <dgm:prSet/>
      <dgm:spPr/>
      <dgm:t>
        <a:bodyPr/>
        <a:lstStyle/>
        <a:p>
          <a:endParaRPr lang="nl-BE"/>
        </a:p>
      </dgm:t>
    </dgm:pt>
    <dgm:pt modelId="{BA1BB799-7E9A-4483-BCD9-180D45C053CE}" type="sibTrans" cxnId="{0F400564-A487-450A-B5E1-B5482D9AC07D}">
      <dgm:prSet/>
      <dgm:spPr/>
      <dgm:t>
        <a:bodyPr/>
        <a:lstStyle/>
        <a:p>
          <a:endParaRPr lang="nl-BE"/>
        </a:p>
      </dgm:t>
    </dgm:pt>
    <dgm:pt modelId="{0421FB7E-59DF-41E4-88C0-DA40624D6EBD}">
      <dgm:prSet phldrT="[Tekst]" custT="1"/>
      <dgm:spPr/>
      <dgm:t>
        <a:bodyPr/>
        <a:lstStyle/>
        <a:p>
          <a:r>
            <a:rPr lang="nl-BE" sz="2400" dirty="0" smtClean="0">
              <a:latin typeface="Arial" pitchFamily="34" charset="0"/>
              <a:cs typeface="Arial" pitchFamily="34" charset="0"/>
            </a:rPr>
            <a:t>Lineaire regressie</a:t>
          </a:r>
          <a:endParaRPr lang="nl-BE" sz="2400" dirty="0">
            <a:latin typeface="Arial" pitchFamily="34" charset="0"/>
            <a:cs typeface="Arial" pitchFamily="34" charset="0"/>
          </a:endParaRPr>
        </a:p>
      </dgm:t>
    </dgm:pt>
    <dgm:pt modelId="{5BAA0633-040C-411B-98EB-50C00CAF4802}" type="parTrans" cxnId="{53BADA54-E75F-4EE8-A8A7-1524C9A935FB}">
      <dgm:prSet/>
      <dgm:spPr/>
      <dgm:t>
        <a:bodyPr/>
        <a:lstStyle/>
        <a:p>
          <a:endParaRPr lang="nl-BE"/>
        </a:p>
      </dgm:t>
    </dgm:pt>
    <dgm:pt modelId="{10119FD8-E36B-4DD3-A786-970F053EAFCC}" type="sibTrans" cxnId="{53BADA54-E75F-4EE8-A8A7-1524C9A935FB}">
      <dgm:prSet/>
      <dgm:spPr/>
      <dgm:t>
        <a:bodyPr/>
        <a:lstStyle/>
        <a:p>
          <a:endParaRPr lang="nl-BE"/>
        </a:p>
      </dgm:t>
    </dgm:pt>
    <dgm:pt modelId="{68175BA1-0E9F-4091-858C-D7EA887A2370}">
      <dgm:prSet phldrT="[Tekst]"/>
      <dgm:spPr/>
      <dgm:t>
        <a:bodyPr/>
        <a:lstStyle/>
        <a:p>
          <a:r>
            <a:rPr lang="nl-BE" dirty="0" smtClean="0"/>
            <a:t> </a:t>
          </a:r>
          <a:endParaRPr lang="nl-BE" dirty="0"/>
        </a:p>
      </dgm:t>
    </dgm:pt>
    <dgm:pt modelId="{F18C189D-54E7-4E6A-B315-7ADCA9B532C3}" type="parTrans" cxnId="{C38E2490-FB23-4691-A550-03E1BCED9D00}">
      <dgm:prSet/>
      <dgm:spPr/>
      <dgm:t>
        <a:bodyPr/>
        <a:lstStyle/>
        <a:p>
          <a:endParaRPr lang="nl-BE"/>
        </a:p>
      </dgm:t>
    </dgm:pt>
    <dgm:pt modelId="{6C139F4B-EB51-4EBD-9602-CBDF0FBCB51B}" type="sibTrans" cxnId="{C38E2490-FB23-4691-A550-03E1BCED9D00}">
      <dgm:prSet/>
      <dgm:spPr/>
      <dgm:t>
        <a:bodyPr/>
        <a:lstStyle/>
        <a:p>
          <a:endParaRPr lang="nl-BE"/>
        </a:p>
      </dgm:t>
    </dgm:pt>
    <dgm:pt modelId="{51A4C044-D2F4-4A85-8CF1-A60106386BDB}">
      <dgm:prSet phldrT="[Tekst]" custT="1"/>
      <dgm:spPr/>
      <dgm:t>
        <a:bodyPr/>
        <a:lstStyle/>
        <a:p>
          <a:r>
            <a:rPr lang="nl-BE" sz="2400" dirty="0" smtClean="0">
              <a:latin typeface="Arial" pitchFamily="34" charset="0"/>
              <a:cs typeface="Arial" pitchFamily="34" charset="0"/>
            </a:rPr>
            <a:t>Kwadratische regressie</a:t>
          </a:r>
          <a:endParaRPr lang="nl-BE" sz="2400" dirty="0">
            <a:latin typeface="Arial" pitchFamily="34" charset="0"/>
            <a:cs typeface="Arial" pitchFamily="34" charset="0"/>
          </a:endParaRPr>
        </a:p>
      </dgm:t>
    </dgm:pt>
    <dgm:pt modelId="{1BCA37DC-1502-4F3F-A755-A1032D1E655B}" type="parTrans" cxnId="{869A4CFA-0D2A-43CA-96A4-24C789E74048}">
      <dgm:prSet/>
      <dgm:spPr/>
      <dgm:t>
        <a:bodyPr/>
        <a:lstStyle/>
        <a:p>
          <a:endParaRPr lang="nl-BE"/>
        </a:p>
      </dgm:t>
    </dgm:pt>
    <dgm:pt modelId="{ADEB8779-09F9-4CAE-BB4E-B4DB46E2772F}" type="sibTrans" cxnId="{869A4CFA-0D2A-43CA-96A4-24C789E74048}">
      <dgm:prSet/>
      <dgm:spPr/>
      <dgm:t>
        <a:bodyPr/>
        <a:lstStyle/>
        <a:p>
          <a:endParaRPr lang="nl-BE"/>
        </a:p>
      </dgm:t>
    </dgm:pt>
    <dgm:pt modelId="{91B38C8A-E8F6-4F4F-A7AE-80149B3159AD}">
      <dgm:prSet phldrT="[Tekst]"/>
      <dgm:spPr/>
      <dgm:t>
        <a:bodyPr/>
        <a:lstStyle/>
        <a:p>
          <a:r>
            <a:rPr lang="nl-BE" dirty="0" smtClean="0"/>
            <a:t> </a:t>
          </a:r>
          <a:endParaRPr lang="nl-BE" dirty="0"/>
        </a:p>
      </dgm:t>
    </dgm:pt>
    <dgm:pt modelId="{1298F1A5-9FCC-458A-87BB-A72617B2440C}" type="parTrans" cxnId="{55F40C15-A99C-4572-8CA7-5CC854186EC5}">
      <dgm:prSet/>
      <dgm:spPr/>
      <dgm:t>
        <a:bodyPr/>
        <a:lstStyle/>
        <a:p>
          <a:endParaRPr lang="nl-BE"/>
        </a:p>
      </dgm:t>
    </dgm:pt>
    <dgm:pt modelId="{34452E83-C918-4D82-8642-14734835128C}" type="sibTrans" cxnId="{55F40C15-A99C-4572-8CA7-5CC854186EC5}">
      <dgm:prSet/>
      <dgm:spPr/>
      <dgm:t>
        <a:bodyPr/>
        <a:lstStyle/>
        <a:p>
          <a:endParaRPr lang="nl-BE"/>
        </a:p>
      </dgm:t>
    </dgm:pt>
    <dgm:pt modelId="{21F89C94-E097-449F-8082-5C9245CBC8F2}">
      <dgm:prSet phldrT="[Tekst]" custT="1"/>
      <dgm:spPr/>
      <dgm:t>
        <a:bodyPr/>
        <a:lstStyle/>
        <a:p>
          <a:r>
            <a:rPr lang="nl-BE" sz="2400" dirty="0" smtClean="0">
              <a:latin typeface="Arial" pitchFamily="34" charset="0"/>
              <a:cs typeface="Arial" pitchFamily="34" charset="0"/>
            </a:rPr>
            <a:t>Exponentiële regressie</a:t>
          </a:r>
          <a:endParaRPr lang="nl-BE" sz="2400" dirty="0">
            <a:latin typeface="Arial" pitchFamily="34" charset="0"/>
            <a:cs typeface="Arial" pitchFamily="34" charset="0"/>
          </a:endParaRPr>
        </a:p>
      </dgm:t>
    </dgm:pt>
    <dgm:pt modelId="{216AC090-8633-41BB-805D-3627571AE10C}" type="parTrans" cxnId="{E11D60AC-D903-4285-A344-534C45B084EB}">
      <dgm:prSet/>
      <dgm:spPr/>
      <dgm:t>
        <a:bodyPr/>
        <a:lstStyle/>
        <a:p>
          <a:endParaRPr lang="nl-BE"/>
        </a:p>
      </dgm:t>
    </dgm:pt>
    <dgm:pt modelId="{A4E65B2F-221B-483E-85AA-2A99651F4D9B}" type="sibTrans" cxnId="{E11D60AC-D903-4285-A344-534C45B084EB}">
      <dgm:prSet/>
      <dgm:spPr/>
      <dgm:t>
        <a:bodyPr/>
        <a:lstStyle/>
        <a:p>
          <a:endParaRPr lang="nl-BE"/>
        </a:p>
      </dgm:t>
    </dgm:pt>
    <dgm:pt modelId="{E3CE77BC-C721-447D-AE8A-4D2F05E7D258}">
      <dgm:prSet phldrT="[Tekst]" custT="1"/>
      <dgm:spPr/>
      <dgm:t>
        <a:bodyPr/>
        <a:lstStyle/>
        <a:p>
          <a:r>
            <a:rPr lang="nl-BE" sz="2400" dirty="0" smtClean="0">
              <a:latin typeface="Arial" pitchFamily="34" charset="0"/>
              <a:cs typeface="Arial" pitchFamily="34" charset="0"/>
            </a:rPr>
            <a:t> </a:t>
          </a:r>
          <a:endParaRPr lang="nl-BE" sz="2400" dirty="0">
            <a:latin typeface="Arial" pitchFamily="34" charset="0"/>
            <a:cs typeface="Arial" pitchFamily="34" charset="0"/>
          </a:endParaRPr>
        </a:p>
      </dgm:t>
    </dgm:pt>
    <dgm:pt modelId="{529EE210-1C3C-42AF-8A15-F6460E8986AF}" type="parTrans" cxnId="{0675FC9D-5585-413A-8C9A-580A5AE5CB53}">
      <dgm:prSet/>
      <dgm:spPr/>
    </dgm:pt>
    <dgm:pt modelId="{96F71BE6-4EAE-4907-B64D-71EC869CA053}" type="sibTrans" cxnId="{0675FC9D-5585-413A-8C9A-580A5AE5CB53}">
      <dgm:prSet/>
      <dgm:spPr/>
    </dgm:pt>
    <dgm:pt modelId="{3A24D7AB-9AEC-4A98-9C2B-7D4872962F22}">
      <dgm:prSet phldrT="[Tekst]" custT="1"/>
      <dgm:spPr/>
      <dgm:t>
        <a:bodyPr/>
        <a:lstStyle/>
        <a:p>
          <a:r>
            <a:rPr lang="nl-BE" sz="2400" dirty="0" smtClean="0">
              <a:latin typeface="Arial" pitchFamily="34" charset="0"/>
              <a:cs typeface="Arial" pitchFamily="34" charset="0"/>
            </a:rPr>
            <a:t> </a:t>
          </a:r>
          <a:endParaRPr lang="nl-BE" sz="2400" dirty="0">
            <a:latin typeface="Arial" pitchFamily="34" charset="0"/>
            <a:cs typeface="Arial" pitchFamily="34" charset="0"/>
          </a:endParaRPr>
        </a:p>
      </dgm:t>
    </dgm:pt>
    <dgm:pt modelId="{A26700B1-3B1A-4083-A610-B4B5C3EF8997}" type="parTrans" cxnId="{2700B987-BF9D-4B24-BE0E-3A9B30BCFBAD}">
      <dgm:prSet/>
      <dgm:spPr/>
    </dgm:pt>
    <dgm:pt modelId="{8F5B09BC-DBA4-4732-891F-20A205549D15}" type="sibTrans" cxnId="{2700B987-BF9D-4B24-BE0E-3A9B30BCFBAD}">
      <dgm:prSet/>
      <dgm:spPr/>
    </dgm:pt>
    <dgm:pt modelId="{9979B5B1-7ECA-4EFF-9ED2-CBE7EB63C846}">
      <dgm:prSet custT="1"/>
      <dgm:spPr/>
      <dgm:t>
        <a:bodyPr/>
        <a:lstStyle/>
        <a:p>
          <a:r>
            <a:rPr lang="nl-BE" sz="2400" dirty="0" err="1" smtClean="0">
              <a:latin typeface="Arial" pitchFamily="34" charset="0"/>
              <a:cs typeface="Arial" pitchFamily="34" charset="0"/>
            </a:rPr>
            <a:t>Logistische</a:t>
          </a:r>
          <a:r>
            <a:rPr lang="nl-BE" sz="2400" dirty="0" smtClean="0">
              <a:latin typeface="Arial" pitchFamily="34" charset="0"/>
              <a:cs typeface="Arial" pitchFamily="34" charset="0"/>
            </a:rPr>
            <a:t> groei</a:t>
          </a:r>
          <a:endParaRPr lang="nl-BE" sz="2400" dirty="0">
            <a:latin typeface="Arial" pitchFamily="34" charset="0"/>
            <a:cs typeface="Arial" pitchFamily="34" charset="0"/>
          </a:endParaRPr>
        </a:p>
      </dgm:t>
    </dgm:pt>
    <dgm:pt modelId="{87B46828-BFD6-4734-8BE8-09831C7DEE45}" type="parTrans" cxnId="{3899D364-098B-41C8-843B-9AB84AD6D7A8}">
      <dgm:prSet/>
      <dgm:spPr/>
    </dgm:pt>
    <dgm:pt modelId="{725F7EB3-02A3-4699-8A01-0B8BC101938B}" type="sibTrans" cxnId="{3899D364-098B-41C8-843B-9AB84AD6D7A8}">
      <dgm:prSet/>
      <dgm:spPr/>
    </dgm:pt>
    <dgm:pt modelId="{CBE2E2AA-4C36-44AE-A0AE-C1825AA40B02}">
      <dgm:prSet custT="1"/>
      <dgm:spPr/>
      <dgm:t>
        <a:bodyPr/>
        <a:lstStyle/>
        <a:p>
          <a:r>
            <a:rPr lang="nl-BE" sz="2400" dirty="0" err="1" smtClean="0">
              <a:latin typeface="Arial" pitchFamily="34" charset="0"/>
              <a:cs typeface="Arial" pitchFamily="34" charset="0"/>
            </a:rPr>
            <a:t>Sinusoïdale</a:t>
          </a:r>
          <a:r>
            <a:rPr lang="nl-BE" sz="2400" dirty="0" smtClean="0">
              <a:latin typeface="Arial" pitchFamily="34" charset="0"/>
              <a:cs typeface="Arial" pitchFamily="34" charset="0"/>
            </a:rPr>
            <a:t> regressie</a:t>
          </a:r>
          <a:endParaRPr lang="nl-BE" sz="2400" dirty="0">
            <a:latin typeface="Arial" pitchFamily="34" charset="0"/>
            <a:cs typeface="Arial" pitchFamily="34" charset="0"/>
          </a:endParaRPr>
        </a:p>
      </dgm:t>
    </dgm:pt>
    <dgm:pt modelId="{5F3083A5-D93D-48CC-A8FE-78FC502E07F8}" type="parTrans" cxnId="{E4A156C9-62BE-4E3C-A719-3208F45AF091}">
      <dgm:prSet/>
      <dgm:spPr/>
    </dgm:pt>
    <dgm:pt modelId="{CA337D1E-7A20-46C5-8801-54D3EEB91EBF}" type="sibTrans" cxnId="{E4A156C9-62BE-4E3C-A719-3208F45AF091}">
      <dgm:prSet/>
      <dgm:spPr/>
    </dgm:pt>
    <dgm:pt modelId="{81827D1C-1D1B-45D6-A513-4165795F2E3E}" type="pres">
      <dgm:prSet presAssocID="{06B24F45-6D62-4AE1-8901-5A22A7B6AD0B}" presName="linearFlow" presStyleCnt="0">
        <dgm:presLayoutVars>
          <dgm:dir/>
          <dgm:animLvl val="lvl"/>
          <dgm:resizeHandles val="exact"/>
        </dgm:presLayoutVars>
      </dgm:prSet>
      <dgm:spPr/>
      <dgm:t>
        <a:bodyPr/>
        <a:lstStyle/>
        <a:p>
          <a:endParaRPr lang="nl-BE"/>
        </a:p>
      </dgm:t>
    </dgm:pt>
    <dgm:pt modelId="{9B923727-FCF2-41BB-91F0-25660F41B662}" type="pres">
      <dgm:prSet presAssocID="{D237E25C-05CF-40F7-8DD9-5D4AA169048B}" presName="composite" presStyleCnt="0"/>
      <dgm:spPr/>
    </dgm:pt>
    <dgm:pt modelId="{9D720B98-650E-4EB2-A4F1-6829883A382C}" type="pres">
      <dgm:prSet presAssocID="{D237E25C-05CF-40F7-8DD9-5D4AA169048B}" presName="parentText" presStyleLbl="alignNode1" presStyleIdx="0" presStyleCnt="5">
        <dgm:presLayoutVars>
          <dgm:chMax val="1"/>
          <dgm:bulletEnabled val="1"/>
        </dgm:presLayoutVars>
      </dgm:prSet>
      <dgm:spPr/>
      <dgm:t>
        <a:bodyPr/>
        <a:lstStyle/>
        <a:p>
          <a:endParaRPr lang="nl-BE"/>
        </a:p>
      </dgm:t>
    </dgm:pt>
    <dgm:pt modelId="{BF68871E-4FFC-4A08-A7C1-793924AD855F}" type="pres">
      <dgm:prSet presAssocID="{D237E25C-05CF-40F7-8DD9-5D4AA169048B}" presName="descendantText" presStyleLbl="alignAcc1" presStyleIdx="0" presStyleCnt="5">
        <dgm:presLayoutVars>
          <dgm:bulletEnabled val="1"/>
        </dgm:presLayoutVars>
      </dgm:prSet>
      <dgm:spPr/>
      <dgm:t>
        <a:bodyPr/>
        <a:lstStyle/>
        <a:p>
          <a:endParaRPr lang="nl-BE"/>
        </a:p>
      </dgm:t>
    </dgm:pt>
    <dgm:pt modelId="{108219F4-B680-4B1B-BBC9-0AF036FBB46D}" type="pres">
      <dgm:prSet presAssocID="{BA1BB799-7E9A-4483-BCD9-180D45C053CE}" presName="sp" presStyleCnt="0"/>
      <dgm:spPr/>
    </dgm:pt>
    <dgm:pt modelId="{72D48F4D-F4AF-42B0-BC4E-AABE5F980AEF}" type="pres">
      <dgm:prSet presAssocID="{68175BA1-0E9F-4091-858C-D7EA887A2370}" presName="composite" presStyleCnt="0"/>
      <dgm:spPr/>
    </dgm:pt>
    <dgm:pt modelId="{545B341E-C877-463F-A74C-766AD31514A5}" type="pres">
      <dgm:prSet presAssocID="{68175BA1-0E9F-4091-858C-D7EA887A2370}" presName="parentText" presStyleLbl="alignNode1" presStyleIdx="1" presStyleCnt="5">
        <dgm:presLayoutVars>
          <dgm:chMax val="1"/>
          <dgm:bulletEnabled val="1"/>
        </dgm:presLayoutVars>
      </dgm:prSet>
      <dgm:spPr/>
      <dgm:t>
        <a:bodyPr/>
        <a:lstStyle/>
        <a:p>
          <a:endParaRPr lang="nl-BE"/>
        </a:p>
      </dgm:t>
    </dgm:pt>
    <dgm:pt modelId="{F5051780-1A6F-49C4-9B75-9B522721DE5F}" type="pres">
      <dgm:prSet presAssocID="{68175BA1-0E9F-4091-858C-D7EA887A2370}" presName="descendantText" presStyleLbl="alignAcc1" presStyleIdx="1" presStyleCnt="5">
        <dgm:presLayoutVars>
          <dgm:bulletEnabled val="1"/>
        </dgm:presLayoutVars>
      </dgm:prSet>
      <dgm:spPr/>
      <dgm:t>
        <a:bodyPr/>
        <a:lstStyle/>
        <a:p>
          <a:endParaRPr lang="nl-BE"/>
        </a:p>
      </dgm:t>
    </dgm:pt>
    <dgm:pt modelId="{86B1533E-3757-457C-B756-DFF3A1A9B9A2}" type="pres">
      <dgm:prSet presAssocID="{6C139F4B-EB51-4EBD-9602-CBDF0FBCB51B}" presName="sp" presStyleCnt="0"/>
      <dgm:spPr/>
    </dgm:pt>
    <dgm:pt modelId="{C99BB6F9-30E5-4C77-97B7-A31D36A6149B}" type="pres">
      <dgm:prSet presAssocID="{91B38C8A-E8F6-4F4F-A7AE-80149B3159AD}" presName="composite" presStyleCnt="0"/>
      <dgm:spPr/>
    </dgm:pt>
    <dgm:pt modelId="{FAC7AF50-CC27-4895-929B-AAA2BB993F3E}" type="pres">
      <dgm:prSet presAssocID="{91B38C8A-E8F6-4F4F-A7AE-80149B3159AD}" presName="parentText" presStyleLbl="alignNode1" presStyleIdx="2" presStyleCnt="5">
        <dgm:presLayoutVars>
          <dgm:chMax val="1"/>
          <dgm:bulletEnabled val="1"/>
        </dgm:presLayoutVars>
      </dgm:prSet>
      <dgm:spPr/>
      <dgm:t>
        <a:bodyPr/>
        <a:lstStyle/>
        <a:p>
          <a:endParaRPr lang="nl-BE"/>
        </a:p>
      </dgm:t>
    </dgm:pt>
    <dgm:pt modelId="{8178048D-3F2B-4385-9588-FD89A5904073}" type="pres">
      <dgm:prSet presAssocID="{91B38C8A-E8F6-4F4F-A7AE-80149B3159AD}" presName="descendantText" presStyleLbl="alignAcc1" presStyleIdx="2" presStyleCnt="5" custLinFactNeighborX="956">
        <dgm:presLayoutVars>
          <dgm:bulletEnabled val="1"/>
        </dgm:presLayoutVars>
      </dgm:prSet>
      <dgm:spPr/>
      <dgm:t>
        <a:bodyPr/>
        <a:lstStyle/>
        <a:p>
          <a:endParaRPr lang="nl-BE"/>
        </a:p>
      </dgm:t>
    </dgm:pt>
    <dgm:pt modelId="{2DF07BA1-A017-4777-A3E0-530F49E756F0}" type="pres">
      <dgm:prSet presAssocID="{34452E83-C918-4D82-8642-14734835128C}" presName="sp" presStyleCnt="0"/>
      <dgm:spPr/>
    </dgm:pt>
    <dgm:pt modelId="{34EF53BB-8FBC-44ED-A711-883C1086667B}" type="pres">
      <dgm:prSet presAssocID="{E3CE77BC-C721-447D-AE8A-4D2F05E7D258}" presName="composite" presStyleCnt="0"/>
      <dgm:spPr/>
    </dgm:pt>
    <dgm:pt modelId="{4CBB18AA-A718-4937-B410-5ADCD3FEDDC7}" type="pres">
      <dgm:prSet presAssocID="{E3CE77BC-C721-447D-AE8A-4D2F05E7D258}" presName="parentText" presStyleLbl="alignNode1" presStyleIdx="3" presStyleCnt="5">
        <dgm:presLayoutVars>
          <dgm:chMax val="1"/>
          <dgm:bulletEnabled val="1"/>
        </dgm:presLayoutVars>
      </dgm:prSet>
      <dgm:spPr/>
      <dgm:t>
        <a:bodyPr/>
        <a:lstStyle/>
        <a:p>
          <a:endParaRPr lang="nl-BE"/>
        </a:p>
      </dgm:t>
    </dgm:pt>
    <dgm:pt modelId="{79C5E758-DBD7-4BCC-8079-0156055B693E}" type="pres">
      <dgm:prSet presAssocID="{E3CE77BC-C721-447D-AE8A-4D2F05E7D258}" presName="descendantText" presStyleLbl="alignAcc1" presStyleIdx="3" presStyleCnt="5">
        <dgm:presLayoutVars>
          <dgm:bulletEnabled val="1"/>
        </dgm:presLayoutVars>
      </dgm:prSet>
      <dgm:spPr/>
      <dgm:t>
        <a:bodyPr/>
        <a:lstStyle/>
        <a:p>
          <a:endParaRPr lang="nl-BE"/>
        </a:p>
      </dgm:t>
    </dgm:pt>
    <dgm:pt modelId="{9EB8A9AE-FE12-4D8F-AF89-2D28D591AFEA}" type="pres">
      <dgm:prSet presAssocID="{96F71BE6-4EAE-4907-B64D-71EC869CA053}" presName="sp" presStyleCnt="0"/>
      <dgm:spPr/>
    </dgm:pt>
    <dgm:pt modelId="{81D8D1FD-1B64-4AD2-933D-A1373ECFB1D9}" type="pres">
      <dgm:prSet presAssocID="{3A24D7AB-9AEC-4A98-9C2B-7D4872962F22}" presName="composite" presStyleCnt="0"/>
      <dgm:spPr/>
    </dgm:pt>
    <dgm:pt modelId="{CC27A77C-32C2-4EB3-9A07-0CBC7382398D}" type="pres">
      <dgm:prSet presAssocID="{3A24D7AB-9AEC-4A98-9C2B-7D4872962F22}" presName="parentText" presStyleLbl="alignNode1" presStyleIdx="4" presStyleCnt="5">
        <dgm:presLayoutVars>
          <dgm:chMax val="1"/>
          <dgm:bulletEnabled val="1"/>
        </dgm:presLayoutVars>
      </dgm:prSet>
      <dgm:spPr/>
      <dgm:t>
        <a:bodyPr/>
        <a:lstStyle/>
        <a:p>
          <a:endParaRPr lang="nl-BE"/>
        </a:p>
      </dgm:t>
    </dgm:pt>
    <dgm:pt modelId="{5E9F6171-25DE-4124-81D3-FAF5F3108F53}" type="pres">
      <dgm:prSet presAssocID="{3A24D7AB-9AEC-4A98-9C2B-7D4872962F22}" presName="descendantText" presStyleLbl="alignAcc1" presStyleIdx="4" presStyleCnt="5">
        <dgm:presLayoutVars>
          <dgm:bulletEnabled val="1"/>
        </dgm:presLayoutVars>
      </dgm:prSet>
      <dgm:spPr/>
      <dgm:t>
        <a:bodyPr/>
        <a:lstStyle/>
        <a:p>
          <a:endParaRPr lang="nl-BE"/>
        </a:p>
      </dgm:t>
    </dgm:pt>
  </dgm:ptLst>
  <dgm:cxnLst>
    <dgm:cxn modelId="{9C094368-105D-4E1B-85F9-37ECB8E790E0}" type="presOf" srcId="{68175BA1-0E9F-4091-858C-D7EA887A2370}" destId="{545B341E-C877-463F-A74C-766AD31514A5}" srcOrd="0" destOrd="0" presId="urn:microsoft.com/office/officeart/2005/8/layout/chevron2"/>
    <dgm:cxn modelId="{69880EF4-1C0D-4F33-A6E4-F6563B61A48B}" type="presOf" srcId="{CBE2E2AA-4C36-44AE-A0AE-C1825AA40B02}" destId="{5E9F6171-25DE-4124-81D3-FAF5F3108F53}" srcOrd="0" destOrd="0" presId="urn:microsoft.com/office/officeart/2005/8/layout/chevron2"/>
    <dgm:cxn modelId="{EDF1C17B-44F6-43CC-8901-887070E3DB3F}" type="presOf" srcId="{D237E25C-05CF-40F7-8DD9-5D4AA169048B}" destId="{9D720B98-650E-4EB2-A4F1-6829883A382C}" srcOrd="0" destOrd="0" presId="urn:microsoft.com/office/officeart/2005/8/layout/chevron2"/>
    <dgm:cxn modelId="{E4A156C9-62BE-4E3C-A719-3208F45AF091}" srcId="{3A24D7AB-9AEC-4A98-9C2B-7D4872962F22}" destId="{CBE2E2AA-4C36-44AE-A0AE-C1825AA40B02}" srcOrd="0" destOrd="0" parTransId="{5F3083A5-D93D-48CC-A8FE-78FC502E07F8}" sibTransId="{CA337D1E-7A20-46C5-8801-54D3EEB91EBF}"/>
    <dgm:cxn modelId="{0F400564-A487-450A-B5E1-B5482D9AC07D}" srcId="{06B24F45-6D62-4AE1-8901-5A22A7B6AD0B}" destId="{D237E25C-05CF-40F7-8DD9-5D4AA169048B}" srcOrd="0" destOrd="0" parTransId="{D5E7A536-31C1-4E57-AE17-7419B5BA504A}" sibTransId="{BA1BB799-7E9A-4483-BCD9-180D45C053CE}"/>
    <dgm:cxn modelId="{2700B987-BF9D-4B24-BE0E-3A9B30BCFBAD}" srcId="{06B24F45-6D62-4AE1-8901-5A22A7B6AD0B}" destId="{3A24D7AB-9AEC-4A98-9C2B-7D4872962F22}" srcOrd="4" destOrd="0" parTransId="{A26700B1-3B1A-4083-A610-B4B5C3EF8997}" sibTransId="{8F5B09BC-DBA4-4732-891F-20A205549D15}"/>
    <dgm:cxn modelId="{C592E1FB-7FF8-4F96-AA21-4C8D25239060}" type="presOf" srcId="{E3CE77BC-C721-447D-AE8A-4D2F05E7D258}" destId="{4CBB18AA-A718-4937-B410-5ADCD3FEDDC7}" srcOrd="0" destOrd="0" presId="urn:microsoft.com/office/officeart/2005/8/layout/chevron2"/>
    <dgm:cxn modelId="{3899D364-098B-41C8-843B-9AB84AD6D7A8}" srcId="{E3CE77BC-C721-447D-AE8A-4D2F05E7D258}" destId="{9979B5B1-7ECA-4EFF-9ED2-CBE7EB63C846}" srcOrd="0" destOrd="0" parTransId="{87B46828-BFD6-4734-8BE8-09831C7DEE45}" sibTransId="{725F7EB3-02A3-4699-8A01-0B8BC101938B}"/>
    <dgm:cxn modelId="{8F02E3BA-4B23-447D-A2A2-2104B6A6A15C}" type="presOf" srcId="{91B38C8A-E8F6-4F4F-A7AE-80149B3159AD}" destId="{FAC7AF50-CC27-4895-929B-AAA2BB993F3E}" srcOrd="0" destOrd="0" presId="urn:microsoft.com/office/officeart/2005/8/layout/chevron2"/>
    <dgm:cxn modelId="{6141319C-3816-4376-9895-B6964C26F167}" type="presOf" srcId="{3A24D7AB-9AEC-4A98-9C2B-7D4872962F22}" destId="{CC27A77C-32C2-4EB3-9A07-0CBC7382398D}" srcOrd="0" destOrd="0" presId="urn:microsoft.com/office/officeart/2005/8/layout/chevron2"/>
    <dgm:cxn modelId="{51691D81-945A-4115-8BA1-CB2FE8CAC5F8}" type="presOf" srcId="{06B24F45-6D62-4AE1-8901-5A22A7B6AD0B}" destId="{81827D1C-1D1B-45D6-A513-4165795F2E3E}" srcOrd="0" destOrd="0" presId="urn:microsoft.com/office/officeart/2005/8/layout/chevron2"/>
    <dgm:cxn modelId="{A0E2A725-5DCF-40EB-B2F0-EAB38FBDDC3F}" type="presOf" srcId="{9979B5B1-7ECA-4EFF-9ED2-CBE7EB63C846}" destId="{79C5E758-DBD7-4BCC-8079-0156055B693E}" srcOrd="0" destOrd="0" presId="urn:microsoft.com/office/officeart/2005/8/layout/chevron2"/>
    <dgm:cxn modelId="{E11D60AC-D903-4285-A344-534C45B084EB}" srcId="{91B38C8A-E8F6-4F4F-A7AE-80149B3159AD}" destId="{21F89C94-E097-449F-8082-5C9245CBC8F2}" srcOrd="0" destOrd="0" parTransId="{216AC090-8633-41BB-805D-3627571AE10C}" sibTransId="{A4E65B2F-221B-483E-85AA-2A99651F4D9B}"/>
    <dgm:cxn modelId="{366A9C26-5758-48F2-8A7C-596BBD1E635D}" type="presOf" srcId="{0421FB7E-59DF-41E4-88C0-DA40624D6EBD}" destId="{BF68871E-4FFC-4A08-A7C1-793924AD855F}" srcOrd="0" destOrd="0" presId="urn:microsoft.com/office/officeart/2005/8/layout/chevron2"/>
    <dgm:cxn modelId="{C38E2490-FB23-4691-A550-03E1BCED9D00}" srcId="{06B24F45-6D62-4AE1-8901-5A22A7B6AD0B}" destId="{68175BA1-0E9F-4091-858C-D7EA887A2370}" srcOrd="1" destOrd="0" parTransId="{F18C189D-54E7-4E6A-B315-7ADCA9B532C3}" sibTransId="{6C139F4B-EB51-4EBD-9602-CBDF0FBCB51B}"/>
    <dgm:cxn modelId="{869A4CFA-0D2A-43CA-96A4-24C789E74048}" srcId="{68175BA1-0E9F-4091-858C-D7EA887A2370}" destId="{51A4C044-D2F4-4A85-8CF1-A60106386BDB}" srcOrd="0" destOrd="0" parTransId="{1BCA37DC-1502-4F3F-A755-A1032D1E655B}" sibTransId="{ADEB8779-09F9-4CAE-BB4E-B4DB46E2772F}"/>
    <dgm:cxn modelId="{53BADA54-E75F-4EE8-A8A7-1524C9A935FB}" srcId="{D237E25C-05CF-40F7-8DD9-5D4AA169048B}" destId="{0421FB7E-59DF-41E4-88C0-DA40624D6EBD}" srcOrd="0" destOrd="0" parTransId="{5BAA0633-040C-411B-98EB-50C00CAF4802}" sibTransId="{10119FD8-E36B-4DD3-A786-970F053EAFCC}"/>
    <dgm:cxn modelId="{0675FC9D-5585-413A-8C9A-580A5AE5CB53}" srcId="{06B24F45-6D62-4AE1-8901-5A22A7B6AD0B}" destId="{E3CE77BC-C721-447D-AE8A-4D2F05E7D258}" srcOrd="3" destOrd="0" parTransId="{529EE210-1C3C-42AF-8A15-F6460E8986AF}" sibTransId="{96F71BE6-4EAE-4907-B64D-71EC869CA053}"/>
    <dgm:cxn modelId="{22611352-E10A-4933-8034-12B9CA8A09CB}" type="presOf" srcId="{21F89C94-E097-449F-8082-5C9245CBC8F2}" destId="{8178048D-3F2B-4385-9588-FD89A5904073}" srcOrd="0" destOrd="0" presId="urn:microsoft.com/office/officeart/2005/8/layout/chevron2"/>
    <dgm:cxn modelId="{55F40C15-A99C-4572-8CA7-5CC854186EC5}" srcId="{06B24F45-6D62-4AE1-8901-5A22A7B6AD0B}" destId="{91B38C8A-E8F6-4F4F-A7AE-80149B3159AD}" srcOrd="2" destOrd="0" parTransId="{1298F1A5-9FCC-458A-87BB-A72617B2440C}" sibTransId="{34452E83-C918-4D82-8642-14734835128C}"/>
    <dgm:cxn modelId="{12EAF11B-E721-4C34-A860-21787C827183}" type="presOf" srcId="{51A4C044-D2F4-4A85-8CF1-A60106386BDB}" destId="{F5051780-1A6F-49C4-9B75-9B522721DE5F}" srcOrd="0" destOrd="0" presId="urn:microsoft.com/office/officeart/2005/8/layout/chevron2"/>
    <dgm:cxn modelId="{A73FA1B3-059A-4EC5-BEAC-8683769AD736}" type="presParOf" srcId="{81827D1C-1D1B-45D6-A513-4165795F2E3E}" destId="{9B923727-FCF2-41BB-91F0-25660F41B662}" srcOrd="0" destOrd="0" presId="urn:microsoft.com/office/officeart/2005/8/layout/chevron2"/>
    <dgm:cxn modelId="{188AEDF9-FAF2-4183-B503-487E5B20782F}" type="presParOf" srcId="{9B923727-FCF2-41BB-91F0-25660F41B662}" destId="{9D720B98-650E-4EB2-A4F1-6829883A382C}" srcOrd="0" destOrd="0" presId="urn:microsoft.com/office/officeart/2005/8/layout/chevron2"/>
    <dgm:cxn modelId="{4BA66313-AC34-48B9-A032-D5D51B08671B}" type="presParOf" srcId="{9B923727-FCF2-41BB-91F0-25660F41B662}" destId="{BF68871E-4FFC-4A08-A7C1-793924AD855F}" srcOrd="1" destOrd="0" presId="urn:microsoft.com/office/officeart/2005/8/layout/chevron2"/>
    <dgm:cxn modelId="{2FA72B82-FC5D-40CB-BF4A-C1708AD6DC55}" type="presParOf" srcId="{81827D1C-1D1B-45D6-A513-4165795F2E3E}" destId="{108219F4-B680-4B1B-BBC9-0AF036FBB46D}" srcOrd="1" destOrd="0" presId="urn:microsoft.com/office/officeart/2005/8/layout/chevron2"/>
    <dgm:cxn modelId="{F58F49E8-167B-4356-9C9E-BD898B9D384F}" type="presParOf" srcId="{81827D1C-1D1B-45D6-A513-4165795F2E3E}" destId="{72D48F4D-F4AF-42B0-BC4E-AABE5F980AEF}" srcOrd="2" destOrd="0" presId="urn:microsoft.com/office/officeart/2005/8/layout/chevron2"/>
    <dgm:cxn modelId="{7B99E0E9-A5A2-4A8E-A172-D81084E62EF8}" type="presParOf" srcId="{72D48F4D-F4AF-42B0-BC4E-AABE5F980AEF}" destId="{545B341E-C877-463F-A74C-766AD31514A5}" srcOrd="0" destOrd="0" presId="urn:microsoft.com/office/officeart/2005/8/layout/chevron2"/>
    <dgm:cxn modelId="{1666D447-5715-4992-9A0D-1BF91E0DBE8E}" type="presParOf" srcId="{72D48F4D-F4AF-42B0-BC4E-AABE5F980AEF}" destId="{F5051780-1A6F-49C4-9B75-9B522721DE5F}" srcOrd="1" destOrd="0" presId="urn:microsoft.com/office/officeart/2005/8/layout/chevron2"/>
    <dgm:cxn modelId="{14304F63-AC5A-40D9-BD34-AAD1BA87814D}" type="presParOf" srcId="{81827D1C-1D1B-45D6-A513-4165795F2E3E}" destId="{86B1533E-3757-457C-B756-DFF3A1A9B9A2}" srcOrd="3" destOrd="0" presId="urn:microsoft.com/office/officeart/2005/8/layout/chevron2"/>
    <dgm:cxn modelId="{5D458809-BFC5-462B-B78F-71752E3A93C2}" type="presParOf" srcId="{81827D1C-1D1B-45D6-A513-4165795F2E3E}" destId="{C99BB6F9-30E5-4C77-97B7-A31D36A6149B}" srcOrd="4" destOrd="0" presId="urn:microsoft.com/office/officeart/2005/8/layout/chevron2"/>
    <dgm:cxn modelId="{822B026C-63BE-49A9-9A3C-59C246D2514D}" type="presParOf" srcId="{C99BB6F9-30E5-4C77-97B7-A31D36A6149B}" destId="{FAC7AF50-CC27-4895-929B-AAA2BB993F3E}" srcOrd="0" destOrd="0" presId="urn:microsoft.com/office/officeart/2005/8/layout/chevron2"/>
    <dgm:cxn modelId="{5E9295A4-304E-4FBE-B552-BBBA5AB63DAC}" type="presParOf" srcId="{C99BB6F9-30E5-4C77-97B7-A31D36A6149B}" destId="{8178048D-3F2B-4385-9588-FD89A5904073}" srcOrd="1" destOrd="0" presId="urn:microsoft.com/office/officeart/2005/8/layout/chevron2"/>
    <dgm:cxn modelId="{5E68306E-8C81-4A0F-B835-CC876CBE5CA7}" type="presParOf" srcId="{81827D1C-1D1B-45D6-A513-4165795F2E3E}" destId="{2DF07BA1-A017-4777-A3E0-530F49E756F0}" srcOrd="5" destOrd="0" presId="urn:microsoft.com/office/officeart/2005/8/layout/chevron2"/>
    <dgm:cxn modelId="{63084F10-B42F-47DD-8CDA-A5C6850CFD5A}" type="presParOf" srcId="{81827D1C-1D1B-45D6-A513-4165795F2E3E}" destId="{34EF53BB-8FBC-44ED-A711-883C1086667B}" srcOrd="6" destOrd="0" presId="urn:microsoft.com/office/officeart/2005/8/layout/chevron2"/>
    <dgm:cxn modelId="{3C873D25-16D7-47D3-A0D6-903D0094AD31}" type="presParOf" srcId="{34EF53BB-8FBC-44ED-A711-883C1086667B}" destId="{4CBB18AA-A718-4937-B410-5ADCD3FEDDC7}" srcOrd="0" destOrd="0" presId="urn:microsoft.com/office/officeart/2005/8/layout/chevron2"/>
    <dgm:cxn modelId="{2B9DF7C1-1DD2-4554-94D0-3881580BE5AA}" type="presParOf" srcId="{34EF53BB-8FBC-44ED-A711-883C1086667B}" destId="{79C5E758-DBD7-4BCC-8079-0156055B693E}" srcOrd="1" destOrd="0" presId="urn:microsoft.com/office/officeart/2005/8/layout/chevron2"/>
    <dgm:cxn modelId="{DA24F409-4AD3-4851-AE62-46BEE95498DF}" type="presParOf" srcId="{81827D1C-1D1B-45D6-A513-4165795F2E3E}" destId="{9EB8A9AE-FE12-4D8F-AF89-2D28D591AFEA}" srcOrd="7" destOrd="0" presId="urn:microsoft.com/office/officeart/2005/8/layout/chevron2"/>
    <dgm:cxn modelId="{3734A519-2DAC-416E-A781-B61B6C06EFD9}" type="presParOf" srcId="{81827D1C-1D1B-45D6-A513-4165795F2E3E}" destId="{81D8D1FD-1B64-4AD2-933D-A1373ECFB1D9}" srcOrd="8" destOrd="0" presId="urn:microsoft.com/office/officeart/2005/8/layout/chevron2"/>
    <dgm:cxn modelId="{89967B38-91CF-479F-8DB1-E420C8186515}" type="presParOf" srcId="{81D8D1FD-1B64-4AD2-933D-A1373ECFB1D9}" destId="{CC27A77C-32C2-4EB3-9A07-0CBC7382398D}" srcOrd="0" destOrd="0" presId="urn:microsoft.com/office/officeart/2005/8/layout/chevron2"/>
    <dgm:cxn modelId="{7D79FA2A-6802-43E4-9EC1-467966D8388D}" type="presParOf" srcId="{81D8D1FD-1B64-4AD2-933D-A1373ECFB1D9}" destId="{5E9F6171-25DE-4124-81D3-FAF5F3108F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24F45-6D62-4AE1-8901-5A22A7B6AD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BE"/>
        </a:p>
      </dgm:t>
    </dgm:pt>
    <dgm:pt modelId="{D237E25C-05CF-40F7-8DD9-5D4AA169048B}">
      <dgm:prSet phldrT="[Tekst]"/>
      <dgm:spPr/>
      <dgm:t>
        <a:bodyPr/>
        <a:lstStyle/>
        <a:p>
          <a:r>
            <a:rPr lang="nl-BE" dirty="0" smtClean="0"/>
            <a:t> </a:t>
          </a:r>
          <a:endParaRPr lang="nl-BE" dirty="0"/>
        </a:p>
      </dgm:t>
    </dgm:pt>
    <dgm:pt modelId="{D5E7A536-31C1-4E57-AE17-7419B5BA504A}" type="parTrans" cxnId="{0F400564-A487-450A-B5E1-B5482D9AC07D}">
      <dgm:prSet/>
      <dgm:spPr/>
      <dgm:t>
        <a:bodyPr/>
        <a:lstStyle/>
        <a:p>
          <a:endParaRPr lang="nl-BE"/>
        </a:p>
      </dgm:t>
    </dgm:pt>
    <dgm:pt modelId="{BA1BB799-7E9A-4483-BCD9-180D45C053CE}" type="sibTrans" cxnId="{0F400564-A487-450A-B5E1-B5482D9AC07D}">
      <dgm:prSet/>
      <dgm:spPr/>
      <dgm:t>
        <a:bodyPr/>
        <a:lstStyle/>
        <a:p>
          <a:endParaRPr lang="nl-BE"/>
        </a:p>
      </dgm:t>
    </dgm:pt>
    <dgm:pt modelId="{0421FB7E-59DF-41E4-88C0-DA40624D6EBD}">
      <dgm:prSet phldrT="[Tekst]" custT="1"/>
      <dgm:spPr/>
      <dgm:t>
        <a:bodyPr/>
        <a:lstStyle/>
        <a:p>
          <a:r>
            <a:rPr lang="nl-BE" sz="2800" dirty="0" smtClean="0">
              <a:latin typeface="Arial" pitchFamily="34" charset="0"/>
              <a:cs typeface="Arial" pitchFamily="34" charset="0"/>
            </a:rPr>
            <a:t>Data ingeven</a:t>
          </a:r>
          <a:endParaRPr lang="nl-BE" sz="2800" dirty="0">
            <a:latin typeface="Arial" pitchFamily="34" charset="0"/>
            <a:cs typeface="Arial" pitchFamily="34" charset="0"/>
          </a:endParaRPr>
        </a:p>
      </dgm:t>
    </dgm:pt>
    <dgm:pt modelId="{5BAA0633-040C-411B-98EB-50C00CAF4802}" type="parTrans" cxnId="{53BADA54-E75F-4EE8-A8A7-1524C9A935FB}">
      <dgm:prSet/>
      <dgm:spPr/>
      <dgm:t>
        <a:bodyPr/>
        <a:lstStyle/>
        <a:p>
          <a:endParaRPr lang="nl-BE"/>
        </a:p>
      </dgm:t>
    </dgm:pt>
    <dgm:pt modelId="{10119FD8-E36B-4DD3-A786-970F053EAFCC}" type="sibTrans" cxnId="{53BADA54-E75F-4EE8-A8A7-1524C9A935FB}">
      <dgm:prSet/>
      <dgm:spPr/>
      <dgm:t>
        <a:bodyPr/>
        <a:lstStyle/>
        <a:p>
          <a:endParaRPr lang="nl-BE"/>
        </a:p>
      </dgm:t>
    </dgm:pt>
    <dgm:pt modelId="{68175BA1-0E9F-4091-858C-D7EA887A2370}">
      <dgm:prSet phldrT="[Tekst]"/>
      <dgm:spPr/>
      <dgm:t>
        <a:bodyPr/>
        <a:lstStyle/>
        <a:p>
          <a:r>
            <a:rPr lang="nl-BE" dirty="0" smtClean="0"/>
            <a:t> </a:t>
          </a:r>
          <a:endParaRPr lang="nl-BE" dirty="0"/>
        </a:p>
      </dgm:t>
    </dgm:pt>
    <dgm:pt modelId="{F18C189D-54E7-4E6A-B315-7ADCA9B532C3}" type="parTrans" cxnId="{C38E2490-FB23-4691-A550-03E1BCED9D00}">
      <dgm:prSet/>
      <dgm:spPr/>
      <dgm:t>
        <a:bodyPr/>
        <a:lstStyle/>
        <a:p>
          <a:endParaRPr lang="nl-BE"/>
        </a:p>
      </dgm:t>
    </dgm:pt>
    <dgm:pt modelId="{6C139F4B-EB51-4EBD-9602-CBDF0FBCB51B}" type="sibTrans" cxnId="{C38E2490-FB23-4691-A550-03E1BCED9D00}">
      <dgm:prSet/>
      <dgm:spPr/>
      <dgm:t>
        <a:bodyPr/>
        <a:lstStyle/>
        <a:p>
          <a:endParaRPr lang="nl-BE"/>
        </a:p>
      </dgm:t>
    </dgm:pt>
    <dgm:pt modelId="{51A4C044-D2F4-4A85-8CF1-A60106386BDB}">
      <dgm:prSet phldrT="[Tekst]" custT="1"/>
      <dgm:spPr/>
      <dgm:t>
        <a:bodyPr/>
        <a:lstStyle/>
        <a:p>
          <a:r>
            <a:rPr lang="nl-BE" sz="2800" dirty="0" smtClean="0">
              <a:latin typeface="Arial" pitchFamily="34" charset="0"/>
              <a:cs typeface="Arial" pitchFamily="34" charset="0"/>
            </a:rPr>
            <a:t>Karakteristieken</a:t>
          </a:r>
          <a:endParaRPr lang="nl-BE" sz="2800" dirty="0">
            <a:latin typeface="Arial" pitchFamily="34" charset="0"/>
            <a:cs typeface="Arial" pitchFamily="34" charset="0"/>
          </a:endParaRPr>
        </a:p>
      </dgm:t>
    </dgm:pt>
    <dgm:pt modelId="{1BCA37DC-1502-4F3F-A755-A1032D1E655B}" type="parTrans" cxnId="{869A4CFA-0D2A-43CA-96A4-24C789E74048}">
      <dgm:prSet/>
      <dgm:spPr/>
      <dgm:t>
        <a:bodyPr/>
        <a:lstStyle/>
        <a:p>
          <a:endParaRPr lang="nl-BE"/>
        </a:p>
      </dgm:t>
    </dgm:pt>
    <dgm:pt modelId="{ADEB8779-09F9-4CAE-BB4E-B4DB46E2772F}" type="sibTrans" cxnId="{869A4CFA-0D2A-43CA-96A4-24C789E74048}">
      <dgm:prSet/>
      <dgm:spPr/>
      <dgm:t>
        <a:bodyPr/>
        <a:lstStyle/>
        <a:p>
          <a:endParaRPr lang="nl-BE"/>
        </a:p>
      </dgm:t>
    </dgm:pt>
    <dgm:pt modelId="{91B38C8A-E8F6-4F4F-A7AE-80149B3159AD}">
      <dgm:prSet phldrT="[Tekst]"/>
      <dgm:spPr/>
      <dgm:t>
        <a:bodyPr/>
        <a:lstStyle/>
        <a:p>
          <a:r>
            <a:rPr lang="nl-BE" dirty="0" smtClean="0"/>
            <a:t> </a:t>
          </a:r>
          <a:endParaRPr lang="nl-BE" dirty="0"/>
        </a:p>
      </dgm:t>
    </dgm:pt>
    <dgm:pt modelId="{1298F1A5-9FCC-458A-87BB-A72617B2440C}" type="parTrans" cxnId="{55F40C15-A99C-4572-8CA7-5CC854186EC5}">
      <dgm:prSet/>
      <dgm:spPr/>
      <dgm:t>
        <a:bodyPr/>
        <a:lstStyle/>
        <a:p>
          <a:endParaRPr lang="nl-BE"/>
        </a:p>
      </dgm:t>
    </dgm:pt>
    <dgm:pt modelId="{34452E83-C918-4D82-8642-14734835128C}" type="sibTrans" cxnId="{55F40C15-A99C-4572-8CA7-5CC854186EC5}">
      <dgm:prSet/>
      <dgm:spPr/>
      <dgm:t>
        <a:bodyPr/>
        <a:lstStyle/>
        <a:p>
          <a:endParaRPr lang="nl-BE"/>
        </a:p>
      </dgm:t>
    </dgm:pt>
    <dgm:pt modelId="{21F89C94-E097-449F-8082-5C9245CBC8F2}">
      <dgm:prSet phldrT="[Tekst]" custT="1"/>
      <dgm:spPr/>
      <dgm:t>
        <a:bodyPr/>
        <a:lstStyle/>
        <a:p>
          <a:r>
            <a:rPr lang="nl-BE" sz="2800" dirty="0" smtClean="0">
              <a:latin typeface="Arial" pitchFamily="34" charset="0"/>
              <a:cs typeface="Arial" pitchFamily="34" charset="0"/>
            </a:rPr>
            <a:t>Data visualiseren</a:t>
          </a:r>
          <a:endParaRPr lang="nl-BE" sz="2800" dirty="0">
            <a:latin typeface="Arial" pitchFamily="34" charset="0"/>
            <a:cs typeface="Arial" pitchFamily="34" charset="0"/>
          </a:endParaRPr>
        </a:p>
      </dgm:t>
    </dgm:pt>
    <dgm:pt modelId="{216AC090-8633-41BB-805D-3627571AE10C}" type="parTrans" cxnId="{E11D60AC-D903-4285-A344-534C45B084EB}">
      <dgm:prSet/>
      <dgm:spPr/>
      <dgm:t>
        <a:bodyPr/>
        <a:lstStyle/>
        <a:p>
          <a:endParaRPr lang="nl-BE"/>
        </a:p>
      </dgm:t>
    </dgm:pt>
    <dgm:pt modelId="{A4E65B2F-221B-483E-85AA-2A99651F4D9B}" type="sibTrans" cxnId="{E11D60AC-D903-4285-A344-534C45B084EB}">
      <dgm:prSet/>
      <dgm:spPr/>
      <dgm:t>
        <a:bodyPr/>
        <a:lstStyle/>
        <a:p>
          <a:endParaRPr lang="nl-BE"/>
        </a:p>
      </dgm:t>
    </dgm:pt>
    <dgm:pt modelId="{81827D1C-1D1B-45D6-A513-4165795F2E3E}" type="pres">
      <dgm:prSet presAssocID="{06B24F45-6D62-4AE1-8901-5A22A7B6AD0B}" presName="linearFlow" presStyleCnt="0">
        <dgm:presLayoutVars>
          <dgm:dir/>
          <dgm:animLvl val="lvl"/>
          <dgm:resizeHandles val="exact"/>
        </dgm:presLayoutVars>
      </dgm:prSet>
      <dgm:spPr/>
      <dgm:t>
        <a:bodyPr/>
        <a:lstStyle/>
        <a:p>
          <a:endParaRPr lang="nl-BE"/>
        </a:p>
      </dgm:t>
    </dgm:pt>
    <dgm:pt modelId="{9B923727-FCF2-41BB-91F0-25660F41B662}" type="pres">
      <dgm:prSet presAssocID="{D237E25C-05CF-40F7-8DD9-5D4AA169048B}" presName="composite" presStyleCnt="0"/>
      <dgm:spPr/>
    </dgm:pt>
    <dgm:pt modelId="{9D720B98-650E-4EB2-A4F1-6829883A382C}" type="pres">
      <dgm:prSet presAssocID="{D237E25C-05CF-40F7-8DD9-5D4AA169048B}" presName="parentText" presStyleLbl="alignNode1" presStyleIdx="0" presStyleCnt="3">
        <dgm:presLayoutVars>
          <dgm:chMax val="1"/>
          <dgm:bulletEnabled val="1"/>
        </dgm:presLayoutVars>
      </dgm:prSet>
      <dgm:spPr/>
      <dgm:t>
        <a:bodyPr/>
        <a:lstStyle/>
        <a:p>
          <a:endParaRPr lang="nl-BE"/>
        </a:p>
      </dgm:t>
    </dgm:pt>
    <dgm:pt modelId="{BF68871E-4FFC-4A08-A7C1-793924AD855F}" type="pres">
      <dgm:prSet presAssocID="{D237E25C-05CF-40F7-8DD9-5D4AA169048B}" presName="descendantText" presStyleLbl="alignAcc1" presStyleIdx="0" presStyleCnt="3">
        <dgm:presLayoutVars>
          <dgm:bulletEnabled val="1"/>
        </dgm:presLayoutVars>
      </dgm:prSet>
      <dgm:spPr/>
      <dgm:t>
        <a:bodyPr/>
        <a:lstStyle/>
        <a:p>
          <a:endParaRPr lang="nl-BE"/>
        </a:p>
      </dgm:t>
    </dgm:pt>
    <dgm:pt modelId="{108219F4-B680-4B1B-BBC9-0AF036FBB46D}" type="pres">
      <dgm:prSet presAssocID="{BA1BB799-7E9A-4483-BCD9-180D45C053CE}" presName="sp" presStyleCnt="0"/>
      <dgm:spPr/>
    </dgm:pt>
    <dgm:pt modelId="{72D48F4D-F4AF-42B0-BC4E-AABE5F980AEF}" type="pres">
      <dgm:prSet presAssocID="{68175BA1-0E9F-4091-858C-D7EA887A2370}" presName="composite" presStyleCnt="0"/>
      <dgm:spPr/>
    </dgm:pt>
    <dgm:pt modelId="{545B341E-C877-463F-A74C-766AD31514A5}" type="pres">
      <dgm:prSet presAssocID="{68175BA1-0E9F-4091-858C-D7EA887A2370}" presName="parentText" presStyleLbl="alignNode1" presStyleIdx="1" presStyleCnt="3">
        <dgm:presLayoutVars>
          <dgm:chMax val="1"/>
          <dgm:bulletEnabled val="1"/>
        </dgm:presLayoutVars>
      </dgm:prSet>
      <dgm:spPr/>
      <dgm:t>
        <a:bodyPr/>
        <a:lstStyle/>
        <a:p>
          <a:endParaRPr lang="nl-BE"/>
        </a:p>
      </dgm:t>
    </dgm:pt>
    <dgm:pt modelId="{F5051780-1A6F-49C4-9B75-9B522721DE5F}" type="pres">
      <dgm:prSet presAssocID="{68175BA1-0E9F-4091-858C-D7EA887A2370}" presName="descendantText" presStyleLbl="alignAcc1" presStyleIdx="1" presStyleCnt="3">
        <dgm:presLayoutVars>
          <dgm:bulletEnabled val="1"/>
        </dgm:presLayoutVars>
      </dgm:prSet>
      <dgm:spPr/>
      <dgm:t>
        <a:bodyPr/>
        <a:lstStyle/>
        <a:p>
          <a:endParaRPr lang="nl-BE"/>
        </a:p>
      </dgm:t>
    </dgm:pt>
    <dgm:pt modelId="{86B1533E-3757-457C-B756-DFF3A1A9B9A2}" type="pres">
      <dgm:prSet presAssocID="{6C139F4B-EB51-4EBD-9602-CBDF0FBCB51B}" presName="sp" presStyleCnt="0"/>
      <dgm:spPr/>
    </dgm:pt>
    <dgm:pt modelId="{C99BB6F9-30E5-4C77-97B7-A31D36A6149B}" type="pres">
      <dgm:prSet presAssocID="{91B38C8A-E8F6-4F4F-A7AE-80149B3159AD}" presName="composite" presStyleCnt="0"/>
      <dgm:spPr/>
    </dgm:pt>
    <dgm:pt modelId="{FAC7AF50-CC27-4895-929B-AAA2BB993F3E}" type="pres">
      <dgm:prSet presAssocID="{91B38C8A-E8F6-4F4F-A7AE-80149B3159AD}" presName="parentText" presStyleLbl="alignNode1" presStyleIdx="2" presStyleCnt="3">
        <dgm:presLayoutVars>
          <dgm:chMax val="1"/>
          <dgm:bulletEnabled val="1"/>
        </dgm:presLayoutVars>
      </dgm:prSet>
      <dgm:spPr/>
      <dgm:t>
        <a:bodyPr/>
        <a:lstStyle/>
        <a:p>
          <a:endParaRPr lang="nl-BE"/>
        </a:p>
      </dgm:t>
    </dgm:pt>
    <dgm:pt modelId="{8178048D-3F2B-4385-9588-FD89A5904073}" type="pres">
      <dgm:prSet presAssocID="{91B38C8A-E8F6-4F4F-A7AE-80149B3159AD}" presName="descendantText" presStyleLbl="alignAcc1" presStyleIdx="2" presStyleCnt="3">
        <dgm:presLayoutVars>
          <dgm:bulletEnabled val="1"/>
        </dgm:presLayoutVars>
      </dgm:prSet>
      <dgm:spPr/>
      <dgm:t>
        <a:bodyPr/>
        <a:lstStyle/>
        <a:p>
          <a:endParaRPr lang="nl-BE"/>
        </a:p>
      </dgm:t>
    </dgm:pt>
  </dgm:ptLst>
  <dgm:cxnLst>
    <dgm:cxn modelId="{B8FDC67E-CB89-4595-BAA5-8DEB79D7D748}" type="presOf" srcId="{D237E25C-05CF-40F7-8DD9-5D4AA169048B}" destId="{9D720B98-650E-4EB2-A4F1-6829883A382C}" srcOrd="0" destOrd="0" presId="urn:microsoft.com/office/officeart/2005/8/layout/chevron2"/>
    <dgm:cxn modelId="{0F400564-A487-450A-B5E1-B5482D9AC07D}" srcId="{06B24F45-6D62-4AE1-8901-5A22A7B6AD0B}" destId="{D237E25C-05CF-40F7-8DD9-5D4AA169048B}" srcOrd="0" destOrd="0" parTransId="{D5E7A536-31C1-4E57-AE17-7419B5BA504A}" sibTransId="{BA1BB799-7E9A-4483-BCD9-180D45C053CE}"/>
    <dgm:cxn modelId="{9FE9CCF5-8A85-40CF-AF33-5F706A451CF4}" type="presOf" srcId="{68175BA1-0E9F-4091-858C-D7EA887A2370}" destId="{545B341E-C877-463F-A74C-766AD31514A5}" srcOrd="0" destOrd="0" presId="urn:microsoft.com/office/officeart/2005/8/layout/chevron2"/>
    <dgm:cxn modelId="{31A3FD83-6431-44AF-B6C7-9D48B6165F92}" type="presOf" srcId="{0421FB7E-59DF-41E4-88C0-DA40624D6EBD}" destId="{BF68871E-4FFC-4A08-A7C1-793924AD855F}" srcOrd="0" destOrd="0" presId="urn:microsoft.com/office/officeart/2005/8/layout/chevron2"/>
    <dgm:cxn modelId="{E11D60AC-D903-4285-A344-534C45B084EB}" srcId="{91B38C8A-E8F6-4F4F-A7AE-80149B3159AD}" destId="{21F89C94-E097-449F-8082-5C9245CBC8F2}" srcOrd="0" destOrd="0" parTransId="{216AC090-8633-41BB-805D-3627571AE10C}" sibTransId="{A4E65B2F-221B-483E-85AA-2A99651F4D9B}"/>
    <dgm:cxn modelId="{859D6FC9-CAB7-461F-95C2-02AEFE44FDB0}" type="presOf" srcId="{06B24F45-6D62-4AE1-8901-5A22A7B6AD0B}" destId="{81827D1C-1D1B-45D6-A513-4165795F2E3E}" srcOrd="0" destOrd="0" presId="urn:microsoft.com/office/officeart/2005/8/layout/chevron2"/>
    <dgm:cxn modelId="{C38E2490-FB23-4691-A550-03E1BCED9D00}" srcId="{06B24F45-6D62-4AE1-8901-5A22A7B6AD0B}" destId="{68175BA1-0E9F-4091-858C-D7EA887A2370}" srcOrd="1" destOrd="0" parTransId="{F18C189D-54E7-4E6A-B315-7ADCA9B532C3}" sibTransId="{6C139F4B-EB51-4EBD-9602-CBDF0FBCB51B}"/>
    <dgm:cxn modelId="{3E798B3D-6C0C-4A33-899C-2057B3196F89}" type="presOf" srcId="{21F89C94-E097-449F-8082-5C9245CBC8F2}" destId="{8178048D-3F2B-4385-9588-FD89A5904073}" srcOrd="0" destOrd="0" presId="urn:microsoft.com/office/officeart/2005/8/layout/chevron2"/>
    <dgm:cxn modelId="{53BADA54-E75F-4EE8-A8A7-1524C9A935FB}" srcId="{D237E25C-05CF-40F7-8DD9-5D4AA169048B}" destId="{0421FB7E-59DF-41E4-88C0-DA40624D6EBD}" srcOrd="0" destOrd="0" parTransId="{5BAA0633-040C-411B-98EB-50C00CAF4802}" sibTransId="{10119FD8-E36B-4DD3-A786-970F053EAFCC}"/>
    <dgm:cxn modelId="{869A4CFA-0D2A-43CA-96A4-24C789E74048}" srcId="{68175BA1-0E9F-4091-858C-D7EA887A2370}" destId="{51A4C044-D2F4-4A85-8CF1-A60106386BDB}" srcOrd="0" destOrd="0" parTransId="{1BCA37DC-1502-4F3F-A755-A1032D1E655B}" sibTransId="{ADEB8779-09F9-4CAE-BB4E-B4DB46E2772F}"/>
    <dgm:cxn modelId="{52A9B7F9-D69E-4082-914B-52B7754EDB37}" type="presOf" srcId="{51A4C044-D2F4-4A85-8CF1-A60106386BDB}" destId="{F5051780-1A6F-49C4-9B75-9B522721DE5F}" srcOrd="0" destOrd="0" presId="urn:microsoft.com/office/officeart/2005/8/layout/chevron2"/>
    <dgm:cxn modelId="{55F40C15-A99C-4572-8CA7-5CC854186EC5}" srcId="{06B24F45-6D62-4AE1-8901-5A22A7B6AD0B}" destId="{91B38C8A-E8F6-4F4F-A7AE-80149B3159AD}" srcOrd="2" destOrd="0" parTransId="{1298F1A5-9FCC-458A-87BB-A72617B2440C}" sibTransId="{34452E83-C918-4D82-8642-14734835128C}"/>
    <dgm:cxn modelId="{3FDD6D2F-FCD9-4E36-AC4A-92843A311F9E}" type="presOf" srcId="{91B38C8A-E8F6-4F4F-A7AE-80149B3159AD}" destId="{FAC7AF50-CC27-4895-929B-AAA2BB993F3E}" srcOrd="0" destOrd="0" presId="urn:microsoft.com/office/officeart/2005/8/layout/chevron2"/>
    <dgm:cxn modelId="{CECB4EBC-840B-4E6B-AFE6-5BC4B0D182AF}" type="presParOf" srcId="{81827D1C-1D1B-45D6-A513-4165795F2E3E}" destId="{9B923727-FCF2-41BB-91F0-25660F41B662}" srcOrd="0" destOrd="0" presId="urn:microsoft.com/office/officeart/2005/8/layout/chevron2"/>
    <dgm:cxn modelId="{CFBB8A78-02D2-47D2-AD8B-8A1CF51FC283}" type="presParOf" srcId="{9B923727-FCF2-41BB-91F0-25660F41B662}" destId="{9D720B98-650E-4EB2-A4F1-6829883A382C}" srcOrd="0" destOrd="0" presId="urn:microsoft.com/office/officeart/2005/8/layout/chevron2"/>
    <dgm:cxn modelId="{3F144472-0C56-4084-B26F-4C5BF704C99D}" type="presParOf" srcId="{9B923727-FCF2-41BB-91F0-25660F41B662}" destId="{BF68871E-4FFC-4A08-A7C1-793924AD855F}" srcOrd="1" destOrd="0" presId="urn:microsoft.com/office/officeart/2005/8/layout/chevron2"/>
    <dgm:cxn modelId="{6B45FD3A-0D5C-463C-861D-1686FD7A6882}" type="presParOf" srcId="{81827D1C-1D1B-45D6-A513-4165795F2E3E}" destId="{108219F4-B680-4B1B-BBC9-0AF036FBB46D}" srcOrd="1" destOrd="0" presId="urn:microsoft.com/office/officeart/2005/8/layout/chevron2"/>
    <dgm:cxn modelId="{44CE5946-7ED4-4BC6-A713-319FA1ABB922}" type="presParOf" srcId="{81827D1C-1D1B-45D6-A513-4165795F2E3E}" destId="{72D48F4D-F4AF-42B0-BC4E-AABE5F980AEF}" srcOrd="2" destOrd="0" presId="urn:microsoft.com/office/officeart/2005/8/layout/chevron2"/>
    <dgm:cxn modelId="{09947507-628D-43A0-9A84-B903F5B1225D}" type="presParOf" srcId="{72D48F4D-F4AF-42B0-BC4E-AABE5F980AEF}" destId="{545B341E-C877-463F-A74C-766AD31514A5}" srcOrd="0" destOrd="0" presId="urn:microsoft.com/office/officeart/2005/8/layout/chevron2"/>
    <dgm:cxn modelId="{F9020916-3620-4D06-84F3-E58E0EA37F3A}" type="presParOf" srcId="{72D48F4D-F4AF-42B0-BC4E-AABE5F980AEF}" destId="{F5051780-1A6F-49C4-9B75-9B522721DE5F}" srcOrd="1" destOrd="0" presId="urn:microsoft.com/office/officeart/2005/8/layout/chevron2"/>
    <dgm:cxn modelId="{D7BB476F-D4FF-446C-85A0-F56C7A51E035}" type="presParOf" srcId="{81827D1C-1D1B-45D6-A513-4165795F2E3E}" destId="{86B1533E-3757-457C-B756-DFF3A1A9B9A2}" srcOrd="3" destOrd="0" presId="urn:microsoft.com/office/officeart/2005/8/layout/chevron2"/>
    <dgm:cxn modelId="{F79CF056-A326-44F1-A130-1EBE1BBEEEB1}" type="presParOf" srcId="{81827D1C-1D1B-45D6-A513-4165795F2E3E}" destId="{C99BB6F9-30E5-4C77-97B7-A31D36A6149B}" srcOrd="4" destOrd="0" presId="urn:microsoft.com/office/officeart/2005/8/layout/chevron2"/>
    <dgm:cxn modelId="{55A3EBFE-78E9-4767-B09D-E4B0FD46DFAA}" type="presParOf" srcId="{C99BB6F9-30E5-4C77-97B7-A31D36A6149B}" destId="{FAC7AF50-CC27-4895-929B-AAA2BB993F3E}" srcOrd="0" destOrd="0" presId="urn:microsoft.com/office/officeart/2005/8/layout/chevron2"/>
    <dgm:cxn modelId="{CEF5D103-9C01-4FFD-A6DD-2B970D2F0EF5}" type="presParOf" srcId="{C99BB6F9-30E5-4C77-97B7-A31D36A6149B}" destId="{8178048D-3F2B-4385-9588-FD89A59040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673DC-70AF-4298-B5AA-0197AC70D849}" type="doc">
      <dgm:prSet loTypeId="urn:microsoft.com/office/officeart/2005/8/layout/pyramid2" loCatId="list" qsTypeId="urn:microsoft.com/office/officeart/2005/8/quickstyle/simple1" qsCatId="simple" csTypeId="urn:microsoft.com/office/officeart/2005/8/colors/accent1_2" csCatId="accent1" phldr="1"/>
      <dgm:spPr/>
    </dgm:pt>
    <dgm:pt modelId="{CD777B9C-717E-42AF-A706-563088477F81}">
      <dgm:prSet phldrT="[Tekst]"/>
      <dgm:spPr/>
      <dgm:t>
        <a:bodyPr/>
        <a:lstStyle/>
        <a:p>
          <a:r>
            <a:rPr lang="nl-BE" dirty="0" smtClean="0">
              <a:latin typeface="Arial" pitchFamily="34" charset="0"/>
              <a:cs typeface="Arial" pitchFamily="34" charset="0"/>
            </a:rPr>
            <a:t>Beschrijvende statistiek</a:t>
          </a:r>
          <a:endParaRPr lang="nl-BE" dirty="0">
            <a:latin typeface="Arial" pitchFamily="34" charset="0"/>
            <a:cs typeface="Arial" pitchFamily="34" charset="0"/>
          </a:endParaRPr>
        </a:p>
      </dgm:t>
    </dgm:pt>
    <dgm:pt modelId="{D565346C-8A82-468B-855B-D513CC1E6658}" type="parTrans" cxnId="{83578614-FD3A-4198-95EF-660D2B7B00F9}">
      <dgm:prSet/>
      <dgm:spPr/>
      <dgm:t>
        <a:bodyPr/>
        <a:lstStyle/>
        <a:p>
          <a:endParaRPr lang="nl-BE"/>
        </a:p>
      </dgm:t>
    </dgm:pt>
    <dgm:pt modelId="{5BDFAA5B-C010-4940-95E8-1D96B8EBF724}" type="sibTrans" cxnId="{83578614-FD3A-4198-95EF-660D2B7B00F9}">
      <dgm:prSet/>
      <dgm:spPr/>
      <dgm:t>
        <a:bodyPr/>
        <a:lstStyle/>
        <a:p>
          <a:endParaRPr lang="nl-BE"/>
        </a:p>
      </dgm:t>
    </dgm:pt>
    <dgm:pt modelId="{41EDB7E8-423C-4A66-9931-BE1C552F3534}">
      <dgm:prSet phldrT="[Tekst]"/>
      <dgm:spPr/>
      <dgm:t>
        <a:bodyPr/>
        <a:lstStyle/>
        <a:p>
          <a:r>
            <a:rPr lang="nl-BE" dirty="0" smtClean="0">
              <a:latin typeface="Arial" pitchFamily="34" charset="0"/>
              <a:cs typeface="Arial" pitchFamily="34" charset="0"/>
            </a:rPr>
            <a:t>Kansverdelingen</a:t>
          </a:r>
          <a:endParaRPr lang="nl-BE" dirty="0">
            <a:latin typeface="Arial" pitchFamily="34" charset="0"/>
            <a:cs typeface="Arial" pitchFamily="34" charset="0"/>
          </a:endParaRPr>
        </a:p>
      </dgm:t>
    </dgm:pt>
    <dgm:pt modelId="{856696DF-B7D6-4BEE-88C8-194A42E69CFA}" type="parTrans" cxnId="{F1E09068-152D-4234-BCA7-27FC2866B0D1}">
      <dgm:prSet/>
      <dgm:spPr/>
      <dgm:t>
        <a:bodyPr/>
        <a:lstStyle/>
        <a:p>
          <a:endParaRPr lang="nl-BE"/>
        </a:p>
      </dgm:t>
    </dgm:pt>
    <dgm:pt modelId="{9ACFAB0C-48B1-4368-B750-1296714A03EC}" type="sibTrans" cxnId="{F1E09068-152D-4234-BCA7-27FC2866B0D1}">
      <dgm:prSet/>
      <dgm:spPr/>
      <dgm:t>
        <a:bodyPr/>
        <a:lstStyle/>
        <a:p>
          <a:endParaRPr lang="nl-BE"/>
        </a:p>
      </dgm:t>
    </dgm:pt>
    <dgm:pt modelId="{EBD230D3-527B-4CFA-A765-5FB9CB54057F}">
      <dgm:prSet phldrT="[Tekst]"/>
      <dgm:spPr/>
      <dgm:t>
        <a:bodyPr/>
        <a:lstStyle/>
        <a:p>
          <a:endParaRPr lang="nl-BE" dirty="0">
            <a:latin typeface="Arial" pitchFamily="34" charset="0"/>
            <a:cs typeface="Arial" pitchFamily="34" charset="0"/>
          </a:endParaRPr>
        </a:p>
      </dgm:t>
    </dgm:pt>
    <dgm:pt modelId="{73E24DF7-716B-4E3B-91EA-F20813DEA864}" type="parTrans" cxnId="{12095DCD-8A02-4E70-BD0A-B6A16BB852B1}">
      <dgm:prSet/>
      <dgm:spPr/>
      <dgm:t>
        <a:bodyPr/>
        <a:lstStyle/>
        <a:p>
          <a:endParaRPr lang="nl-BE"/>
        </a:p>
      </dgm:t>
    </dgm:pt>
    <dgm:pt modelId="{2407A9A9-89B5-41DE-94D2-E188884CADFD}" type="sibTrans" cxnId="{12095DCD-8A02-4E70-BD0A-B6A16BB852B1}">
      <dgm:prSet/>
      <dgm:spPr/>
      <dgm:t>
        <a:bodyPr/>
        <a:lstStyle/>
        <a:p>
          <a:endParaRPr lang="nl-BE"/>
        </a:p>
      </dgm:t>
    </dgm:pt>
    <dgm:pt modelId="{1E315DCD-1158-4A03-96BB-B94FD79D10CC}">
      <dgm:prSet/>
      <dgm:spPr/>
      <dgm:t>
        <a:bodyPr/>
        <a:lstStyle/>
        <a:p>
          <a:endParaRPr lang="nl-BE" dirty="0">
            <a:latin typeface="Arial" pitchFamily="34" charset="0"/>
            <a:cs typeface="Arial" pitchFamily="34" charset="0"/>
          </a:endParaRPr>
        </a:p>
      </dgm:t>
    </dgm:pt>
    <dgm:pt modelId="{0F28F146-E652-4B18-867C-3B02504F7834}" type="parTrans" cxnId="{7B873456-193C-4D48-88A5-35DE8D67206E}">
      <dgm:prSet/>
      <dgm:spPr/>
      <dgm:t>
        <a:bodyPr/>
        <a:lstStyle/>
        <a:p>
          <a:endParaRPr lang="nl-BE"/>
        </a:p>
      </dgm:t>
    </dgm:pt>
    <dgm:pt modelId="{F4084110-9566-41F5-9ABF-FCC37D25BAA2}" type="sibTrans" cxnId="{7B873456-193C-4D48-88A5-35DE8D67206E}">
      <dgm:prSet/>
      <dgm:spPr/>
      <dgm:t>
        <a:bodyPr/>
        <a:lstStyle/>
        <a:p>
          <a:endParaRPr lang="nl-BE"/>
        </a:p>
      </dgm:t>
    </dgm:pt>
    <dgm:pt modelId="{93598D3B-9D2B-4F46-8669-51DB95F95455}" type="pres">
      <dgm:prSet presAssocID="{339673DC-70AF-4298-B5AA-0197AC70D849}" presName="compositeShape" presStyleCnt="0">
        <dgm:presLayoutVars>
          <dgm:dir/>
          <dgm:resizeHandles/>
        </dgm:presLayoutVars>
      </dgm:prSet>
      <dgm:spPr/>
    </dgm:pt>
    <dgm:pt modelId="{E3FDEBC4-DDC7-4DF4-82D5-201B3D9B7B36}" type="pres">
      <dgm:prSet presAssocID="{339673DC-70AF-4298-B5AA-0197AC70D849}" presName="pyramid" presStyleLbl="node1" presStyleIdx="0" presStyleCnt="1"/>
      <dgm:spPr/>
    </dgm:pt>
    <dgm:pt modelId="{B6ACEF01-A0BF-4CE8-9CF0-A28CF6B86A3D}" type="pres">
      <dgm:prSet presAssocID="{339673DC-70AF-4298-B5AA-0197AC70D849}" presName="theList" presStyleCnt="0"/>
      <dgm:spPr/>
    </dgm:pt>
    <dgm:pt modelId="{803FEFAC-6EF9-4425-8ADF-7E0527EE9738}" type="pres">
      <dgm:prSet presAssocID="{CD777B9C-717E-42AF-A706-563088477F81}" presName="aNode" presStyleLbl="fgAcc1" presStyleIdx="0" presStyleCnt="4">
        <dgm:presLayoutVars>
          <dgm:bulletEnabled val="1"/>
        </dgm:presLayoutVars>
      </dgm:prSet>
      <dgm:spPr/>
      <dgm:t>
        <a:bodyPr/>
        <a:lstStyle/>
        <a:p>
          <a:endParaRPr lang="nl-BE"/>
        </a:p>
      </dgm:t>
    </dgm:pt>
    <dgm:pt modelId="{CD7B899E-A40B-4143-A7B8-613170CB96E9}" type="pres">
      <dgm:prSet presAssocID="{CD777B9C-717E-42AF-A706-563088477F81}" presName="aSpace" presStyleCnt="0"/>
      <dgm:spPr/>
    </dgm:pt>
    <dgm:pt modelId="{14FD0483-F849-4C7C-9B5A-122042F0E184}" type="pres">
      <dgm:prSet presAssocID="{41EDB7E8-423C-4A66-9931-BE1C552F3534}" presName="aNode" presStyleLbl="fgAcc1" presStyleIdx="1" presStyleCnt="4">
        <dgm:presLayoutVars>
          <dgm:bulletEnabled val="1"/>
        </dgm:presLayoutVars>
      </dgm:prSet>
      <dgm:spPr/>
      <dgm:t>
        <a:bodyPr/>
        <a:lstStyle/>
        <a:p>
          <a:endParaRPr lang="nl-BE"/>
        </a:p>
      </dgm:t>
    </dgm:pt>
    <dgm:pt modelId="{DEB52588-8DEE-4FC2-8983-37CB901E4EFF}" type="pres">
      <dgm:prSet presAssocID="{41EDB7E8-423C-4A66-9931-BE1C552F3534}" presName="aSpace" presStyleCnt="0"/>
      <dgm:spPr/>
    </dgm:pt>
    <dgm:pt modelId="{EAEABD04-6F08-4F8C-94E7-22093F53A31E}" type="pres">
      <dgm:prSet presAssocID="{EBD230D3-527B-4CFA-A765-5FB9CB54057F}" presName="aNode" presStyleLbl="fgAcc1" presStyleIdx="2" presStyleCnt="4">
        <dgm:presLayoutVars>
          <dgm:bulletEnabled val="1"/>
        </dgm:presLayoutVars>
      </dgm:prSet>
      <dgm:spPr/>
      <dgm:t>
        <a:bodyPr/>
        <a:lstStyle/>
        <a:p>
          <a:endParaRPr lang="nl-BE"/>
        </a:p>
      </dgm:t>
    </dgm:pt>
    <dgm:pt modelId="{9D2AA5BA-B541-4A0F-A39D-5471D13ABEB3}" type="pres">
      <dgm:prSet presAssocID="{EBD230D3-527B-4CFA-A765-5FB9CB54057F}" presName="aSpace" presStyleCnt="0"/>
      <dgm:spPr/>
    </dgm:pt>
    <dgm:pt modelId="{E31E64A2-CE55-4AD3-93D4-FFBD51B826D6}" type="pres">
      <dgm:prSet presAssocID="{1E315DCD-1158-4A03-96BB-B94FD79D10CC}" presName="aNode" presStyleLbl="fgAcc1" presStyleIdx="3" presStyleCnt="4">
        <dgm:presLayoutVars>
          <dgm:bulletEnabled val="1"/>
        </dgm:presLayoutVars>
      </dgm:prSet>
      <dgm:spPr/>
      <dgm:t>
        <a:bodyPr/>
        <a:lstStyle/>
        <a:p>
          <a:endParaRPr lang="nl-BE"/>
        </a:p>
      </dgm:t>
    </dgm:pt>
    <dgm:pt modelId="{664AF302-EF0C-42FB-9664-1447E760D9CA}" type="pres">
      <dgm:prSet presAssocID="{1E315DCD-1158-4A03-96BB-B94FD79D10CC}" presName="aSpace" presStyleCnt="0"/>
      <dgm:spPr/>
    </dgm:pt>
  </dgm:ptLst>
  <dgm:cxnLst>
    <dgm:cxn modelId="{D1E7B77F-86B6-4A20-B042-AFBA75124760}" type="presOf" srcId="{EBD230D3-527B-4CFA-A765-5FB9CB54057F}" destId="{EAEABD04-6F08-4F8C-94E7-22093F53A31E}" srcOrd="0" destOrd="0" presId="urn:microsoft.com/office/officeart/2005/8/layout/pyramid2"/>
    <dgm:cxn modelId="{479D5EAE-0C20-4906-B25D-416C304DD909}" type="presOf" srcId="{339673DC-70AF-4298-B5AA-0197AC70D849}" destId="{93598D3B-9D2B-4F46-8669-51DB95F95455}" srcOrd="0" destOrd="0" presId="urn:microsoft.com/office/officeart/2005/8/layout/pyramid2"/>
    <dgm:cxn modelId="{7B873456-193C-4D48-88A5-35DE8D67206E}" srcId="{339673DC-70AF-4298-B5AA-0197AC70D849}" destId="{1E315DCD-1158-4A03-96BB-B94FD79D10CC}" srcOrd="3" destOrd="0" parTransId="{0F28F146-E652-4B18-867C-3B02504F7834}" sibTransId="{F4084110-9566-41F5-9ABF-FCC37D25BAA2}"/>
    <dgm:cxn modelId="{C75421B0-7BD8-41ED-9EC4-691EBA3956EB}" type="presOf" srcId="{CD777B9C-717E-42AF-A706-563088477F81}" destId="{803FEFAC-6EF9-4425-8ADF-7E0527EE9738}" srcOrd="0" destOrd="0" presId="urn:microsoft.com/office/officeart/2005/8/layout/pyramid2"/>
    <dgm:cxn modelId="{F1E09068-152D-4234-BCA7-27FC2866B0D1}" srcId="{339673DC-70AF-4298-B5AA-0197AC70D849}" destId="{41EDB7E8-423C-4A66-9931-BE1C552F3534}" srcOrd="1" destOrd="0" parTransId="{856696DF-B7D6-4BEE-88C8-194A42E69CFA}" sibTransId="{9ACFAB0C-48B1-4368-B750-1296714A03EC}"/>
    <dgm:cxn modelId="{6D548CD0-C687-442D-84C2-25A73662C602}" type="presOf" srcId="{41EDB7E8-423C-4A66-9931-BE1C552F3534}" destId="{14FD0483-F849-4C7C-9B5A-122042F0E184}" srcOrd="0" destOrd="0" presId="urn:microsoft.com/office/officeart/2005/8/layout/pyramid2"/>
    <dgm:cxn modelId="{12095DCD-8A02-4E70-BD0A-B6A16BB852B1}" srcId="{339673DC-70AF-4298-B5AA-0197AC70D849}" destId="{EBD230D3-527B-4CFA-A765-5FB9CB54057F}" srcOrd="2" destOrd="0" parTransId="{73E24DF7-716B-4E3B-91EA-F20813DEA864}" sibTransId="{2407A9A9-89B5-41DE-94D2-E188884CADFD}"/>
    <dgm:cxn modelId="{C98515FF-9F76-4085-9EE7-DCB05A1D5BF9}" type="presOf" srcId="{1E315DCD-1158-4A03-96BB-B94FD79D10CC}" destId="{E31E64A2-CE55-4AD3-93D4-FFBD51B826D6}" srcOrd="0" destOrd="0" presId="urn:microsoft.com/office/officeart/2005/8/layout/pyramid2"/>
    <dgm:cxn modelId="{83578614-FD3A-4198-95EF-660D2B7B00F9}" srcId="{339673DC-70AF-4298-B5AA-0197AC70D849}" destId="{CD777B9C-717E-42AF-A706-563088477F81}" srcOrd="0" destOrd="0" parTransId="{D565346C-8A82-468B-855B-D513CC1E6658}" sibTransId="{5BDFAA5B-C010-4940-95E8-1D96B8EBF724}"/>
    <dgm:cxn modelId="{67C36D6F-CCC7-4C8E-9C98-0288C3F04359}" type="presParOf" srcId="{93598D3B-9D2B-4F46-8669-51DB95F95455}" destId="{E3FDEBC4-DDC7-4DF4-82D5-201B3D9B7B36}" srcOrd="0" destOrd="0" presId="urn:microsoft.com/office/officeart/2005/8/layout/pyramid2"/>
    <dgm:cxn modelId="{43498CF5-1B00-4AB8-A3AD-DBFA98682DD0}" type="presParOf" srcId="{93598D3B-9D2B-4F46-8669-51DB95F95455}" destId="{B6ACEF01-A0BF-4CE8-9CF0-A28CF6B86A3D}" srcOrd="1" destOrd="0" presId="urn:microsoft.com/office/officeart/2005/8/layout/pyramid2"/>
    <dgm:cxn modelId="{D931F185-C0BF-4162-9263-1DB27FB26CC9}" type="presParOf" srcId="{B6ACEF01-A0BF-4CE8-9CF0-A28CF6B86A3D}" destId="{803FEFAC-6EF9-4425-8ADF-7E0527EE9738}" srcOrd="0" destOrd="0" presId="urn:microsoft.com/office/officeart/2005/8/layout/pyramid2"/>
    <dgm:cxn modelId="{A9773EB0-9619-4EC3-B724-348C61BADC71}" type="presParOf" srcId="{B6ACEF01-A0BF-4CE8-9CF0-A28CF6B86A3D}" destId="{CD7B899E-A40B-4143-A7B8-613170CB96E9}" srcOrd="1" destOrd="0" presId="urn:microsoft.com/office/officeart/2005/8/layout/pyramid2"/>
    <dgm:cxn modelId="{4D4A54F8-9BA5-42F0-BD42-5041CD2964B7}" type="presParOf" srcId="{B6ACEF01-A0BF-4CE8-9CF0-A28CF6B86A3D}" destId="{14FD0483-F849-4C7C-9B5A-122042F0E184}" srcOrd="2" destOrd="0" presId="urn:microsoft.com/office/officeart/2005/8/layout/pyramid2"/>
    <dgm:cxn modelId="{AD78F6E0-5F9E-495C-BAFA-1CAB85668D88}" type="presParOf" srcId="{B6ACEF01-A0BF-4CE8-9CF0-A28CF6B86A3D}" destId="{DEB52588-8DEE-4FC2-8983-37CB901E4EFF}" srcOrd="3" destOrd="0" presId="urn:microsoft.com/office/officeart/2005/8/layout/pyramid2"/>
    <dgm:cxn modelId="{A5FF1AE6-7EA8-41ED-ABAF-124E85A67C74}" type="presParOf" srcId="{B6ACEF01-A0BF-4CE8-9CF0-A28CF6B86A3D}" destId="{EAEABD04-6F08-4F8C-94E7-22093F53A31E}" srcOrd="4" destOrd="0" presId="urn:microsoft.com/office/officeart/2005/8/layout/pyramid2"/>
    <dgm:cxn modelId="{BB2DB88C-6540-4784-A884-67A4AE355F68}" type="presParOf" srcId="{B6ACEF01-A0BF-4CE8-9CF0-A28CF6B86A3D}" destId="{9D2AA5BA-B541-4A0F-A39D-5471D13ABEB3}" srcOrd="5" destOrd="0" presId="urn:microsoft.com/office/officeart/2005/8/layout/pyramid2"/>
    <dgm:cxn modelId="{356BE5F5-E06C-4571-BFCD-95D4568C2615}" type="presParOf" srcId="{B6ACEF01-A0BF-4CE8-9CF0-A28CF6B86A3D}" destId="{E31E64A2-CE55-4AD3-93D4-FFBD51B826D6}" srcOrd="6" destOrd="0" presId="urn:microsoft.com/office/officeart/2005/8/layout/pyramid2"/>
    <dgm:cxn modelId="{F4782601-E5BB-4ECE-86A0-9029BB75EA36}" type="presParOf" srcId="{B6ACEF01-A0BF-4CE8-9CF0-A28CF6B86A3D}" destId="{664AF302-EF0C-42FB-9664-1447E760D9C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B24F45-6D62-4AE1-8901-5A22A7B6AD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BE"/>
        </a:p>
      </dgm:t>
    </dgm:pt>
    <dgm:pt modelId="{D237E25C-05CF-40F7-8DD9-5D4AA169048B}">
      <dgm:prSet phldrT="[Tekst]"/>
      <dgm:spPr/>
      <dgm:t>
        <a:bodyPr/>
        <a:lstStyle/>
        <a:p>
          <a:r>
            <a:rPr lang="nl-BE" dirty="0" smtClean="0"/>
            <a:t> </a:t>
          </a:r>
          <a:endParaRPr lang="nl-BE" dirty="0"/>
        </a:p>
      </dgm:t>
    </dgm:pt>
    <dgm:pt modelId="{D5E7A536-31C1-4E57-AE17-7419B5BA504A}" type="parTrans" cxnId="{0F400564-A487-450A-B5E1-B5482D9AC07D}">
      <dgm:prSet/>
      <dgm:spPr/>
      <dgm:t>
        <a:bodyPr/>
        <a:lstStyle/>
        <a:p>
          <a:endParaRPr lang="nl-BE"/>
        </a:p>
      </dgm:t>
    </dgm:pt>
    <dgm:pt modelId="{BA1BB799-7E9A-4483-BCD9-180D45C053CE}" type="sibTrans" cxnId="{0F400564-A487-450A-B5E1-B5482D9AC07D}">
      <dgm:prSet/>
      <dgm:spPr/>
      <dgm:t>
        <a:bodyPr/>
        <a:lstStyle/>
        <a:p>
          <a:endParaRPr lang="nl-BE"/>
        </a:p>
      </dgm:t>
    </dgm:pt>
    <dgm:pt modelId="{0421FB7E-59DF-41E4-88C0-DA40624D6EBD}">
      <dgm:prSet phldrT="[Tekst]" custT="1"/>
      <dgm:spPr/>
      <dgm:t>
        <a:bodyPr/>
        <a:lstStyle/>
        <a:p>
          <a:r>
            <a:rPr lang="nl-BE" sz="2400" dirty="0" smtClean="0">
              <a:latin typeface="Arial" pitchFamily="34" charset="0"/>
              <a:cs typeface="Arial" pitchFamily="34" charset="0"/>
            </a:rPr>
            <a:t>De </a:t>
          </a:r>
          <a:r>
            <a:rPr lang="nl-BE" sz="2400" dirty="0" err="1" smtClean="0">
              <a:latin typeface="Arial" pitchFamily="34" charset="0"/>
              <a:cs typeface="Arial" pitchFamily="34" charset="0"/>
            </a:rPr>
            <a:t>binomiale</a:t>
          </a:r>
          <a:r>
            <a:rPr lang="nl-BE" sz="2400" dirty="0" smtClean="0">
              <a:latin typeface="Arial" pitchFamily="34" charset="0"/>
              <a:cs typeface="Arial" pitchFamily="34" charset="0"/>
            </a:rPr>
            <a:t> verdeling</a:t>
          </a:r>
          <a:endParaRPr lang="nl-BE" sz="2400" dirty="0">
            <a:latin typeface="Arial" pitchFamily="34" charset="0"/>
            <a:cs typeface="Arial" pitchFamily="34" charset="0"/>
          </a:endParaRPr>
        </a:p>
      </dgm:t>
    </dgm:pt>
    <dgm:pt modelId="{5BAA0633-040C-411B-98EB-50C00CAF4802}" type="parTrans" cxnId="{53BADA54-E75F-4EE8-A8A7-1524C9A935FB}">
      <dgm:prSet/>
      <dgm:spPr/>
      <dgm:t>
        <a:bodyPr/>
        <a:lstStyle/>
        <a:p>
          <a:endParaRPr lang="nl-BE"/>
        </a:p>
      </dgm:t>
    </dgm:pt>
    <dgm:pt modelId="{10119FD8-E36B-4DD3-A786-970F053EAFCC}" type="sibTrans" cxnId="{53BADA54-E75F-4EE8-A8A7-1524C9A935FB}">
      <dgm:prSet/>
      <dgm:spPr/>
      <dgm:t>
        <a:bodyPr/>
        <a:lstStyle/>
        <a:p>
          <a:endParaRPr lang="nl-BE"/>
        </a:p>
      </dgm:t>
    </dgm:pt>
    <dgm:pt modelId="{68175BA1-0E9F-4091-858C-D7EA887A2370}">
      <dgm:prSet phldrT="[Tekst]"/>
      <dgm:spPr/>
      <dgm:t>
        <a:bodyPr/>
        <a:lstStyle/>
        <a:p>
          <a:r>
            <a:rPr lang="nl-BE" dirty="0" smtClean="0"/>
            <a:t> </a:t>
          </a:r>
          <a:endParaRPr lang="nl-BE" dirty="0"/>
        </a:p>
      </dgm:t>
    </dgm:pt>
    <dgm:pt modelId="{F18C189D-54E7-4E6A-B315-7ADCA9B532C3}" type="parTrans" cxnId="{C38E2490-FB23-4691-A550-03E1BCED9D00}">
      <dgm:prSet/>
      <dgm:spPr/>
      <dgm:t>
        <a:bodyPr/>
        <a:lstStyle/>
        <a:p>
          <a:endParaRPr lang="nl-BE"/>
        </a:p>
      </dgm:t>
    </dgm:pt>
    <dgm:pt modelId="{6C139F4B-EB51-4EBD-9602-CBDF0FBCB51B}" type="sibTrans" cxnId="{C38E2490-FB23-4691-A550-03E1BCED9D00}">
      <dgm:prSet/>
      <dgm:spPr/>
      <dgm:t>
        <a:bodyPr/>
        <a:lstStyle/>
        <a:p>
          <a:endParaRPr lang="nl-BE"/>
        </a:p>
      </dgm:t>
    </dgm:pt>
    <dgm:pt modelId="{51A4C044-D2F4-4A85-8CF1-A60106386BDB}">
      <dgm:prSet phldrT="[Tekst]" custT="1"/>
      <dgm:spPr/>
      <dgm:t>
        <a:bodyPr/>
        <a:lstStyle/>
        <a:p>
          <a:r>
            <a:rPr lang="nl-BE" sz="2400" dirty="0" smtClean="0">
              <a:latin typeface="Arial" pitchFamily="34" charset="0"/>
              <a:cs typeface="Arial" pitchFamily="34" charset="0"/>
            </a:rPr>
            <a:t>De geometrische verdeling</a:t>
          </a:r>
          <a:endParaRPr lang="nl-BE" sz="2400" dirty="0">
            <a:latin typeface="Arial" pitchFamily="34" charset="0"/>
            <a:cs typeface="Arial" pitchFamily="34" charset="0"/>
          </a:endParaRPr>
        </a:p>
      </dgm:t>
    </dgm:pt>
    <dgm:pt modelId="{1BCA37DC-1502-4F3F-A755-A1032D1E655B}" type="parTrans" cxnId="{869A4CFA-0D2A-43CA-96A4-24C789E74048}">
      <dgm:prSet/>
      <dgm:spPr/>
      <dgm:t>
        <a:bodyPr/>
        <a:lstStyle/>
        <a:p>
          <a:endParaRPr lang="nl-BE"/>
        </a:p>
      </dgm:t>
    </dgm:pt>
    <dgm:pt modelId="{ADEB8779-09F9-4CAE-BB4E-B4DB46E2772F}" type="sibTrans" cxnId="{869A4CFA-0D2A-43CA-96A4-24C789E74048}">
      <dgm:prSet/>
      <dgm:spPr/>
      <dgm:t>
        <a:bodyPr/>
        <a:lstStyle/>
        <a:p>
          <a:endParaRPr lang="nl-BE"/>
        </a:p>
      </dgm:t>
    </dgm:pt>
    <dgm:pt modelId="{91B38C8A-E8F6-4F4F-A7AE-80149B3159AD}">
      <dgm:prSet phldrT="[Tekst]"/>
      <dgm:spPr/>
      <dgm:t>
        <a:bodyPr/>
        <a:lstStyle/>
        <a:p>
          <a:r>
            <a:rPr lang="nl-BE" dirty="0" smtClean="0"/>
            <a:t> </a:t>
          </a:r>
          <a:endParaRPr lang="nl-BE" dirty="0"/>
        </a:p>
      </dgm:t>
    </dgm:pt>
    <dgm:pt modelId="{1298F1A5-9FCC-458A-87BB-A72617B2440C}" type="parTrans" cxnId="{55F40C15-A99C-4572-8CA7-5CC854186EC5}">
      <dgm:prSet/>
      <dgm:spPr/>
      <dgm:t>
        <a:bodyPr/>
        <a:lstStyle/>
        <a:p>
          <a:endParaRPr lang="nl-BE"/>
        </a:p>
      </dgm:t>
    </dgm:pt>
    <dgm:pt modelId="{34452E83-C918-4D82-8642-14734835128C}" type="sibTrans" cxnId="{55F40C15-A99C-4572-8CA7-5CC854186EC5}">
      <dgm:prSet/>
      <dgm:spPr/>
      <dgm:t>
        <a:bodyPr/>
        <a:lstStyle/>
        <a:p>
          <a:endParaRPr lang="nl-BE"/>
        </a:p>
      </dgm:t>
    </dgm:pt>
    <dgm:pt modelId="{21F89C94-E097-449F-8082-5C9245CBC8F2}">
      <dgm:prSet phldrT="[Tekst]" custT="1"/>
      <dgm:spPr/>
      <dgm:t>
        <a:bodyPr/>
        <a:lstStyle/>
        <a:p>
          <a:r>
            <a:rPr lang="nl-BE" sz="2400" dirty="0" smtClean="0">
              <a:latin typeface="Arial" pitchFamily="34" charset="0"/>
              <a:cs typeface="Arial" pitchFamily="34" charset="0"/>
            </a:rPr>
            <a:t>De </a:t>
          </a:r>
          <a:r>
            <a:rPr lang="nl-BE" sz="2400" dirty="0" err="1" smtClean="0">
              <a:latin typeface="Arial" pitchFamily="34" charset="0"/>
              <a:cs typeface="Arial" pitchFamily="34" charset="0"/>
            </a:rPr>
            <a:t>negatief-binomiale</a:t>
          </a:r>
          <a:r>
            <a:rPr lang="nl-BE" sz="2400" dirty="0" smtClean="0">
              <a:latin typeface="Arial" pitchFamily="34" charset="0"/>
              <a:cs typeface="Arial" pitchFamily="34" charset="0"/>
            </a:rPr>
            <a:t> verdeling</a:t>
          </a:r>
          <a:endParaRPr lang="nl-BE" sz="2400" dirty="0">
            <a:latin typeface="Arial" pitchFamily="34" charset="0"/>
            <a:cs typeface="Arial" pitchFamily="34" charset="0"/>
          </a:endParaRPr>
        </a:p>
      </dgm:t>
    </dgm:pt>
    <dgm:pt modelId="{216AC090-8633-41BB-805D-3627571AE10C}" type="parTrans" cxnId="{E11D60AC-D903-4285-A344-534C45B084EB}">
      <dgm:prSet/>
      <dgm:spPr/>
      <dgm:t>
        <a:bodyPr/>
        <a:lstStyle/>
        <a:p>
          <a:endParaRPr lang="nl-BE"/>
        </a:p>
      </dgm:t>
    </dgm:pt>
    <dgm:pt modelId="{A4E65B2F-221B-483E-85AA-2A99651F4D9B}" type="sibTrans" cxnId="{E11D60AC-D903-4285-A344-534C45B084EB}">
      <dgm:prSet/>
      <dgm:spPr/>
      <dgm:t>
        <a:bodyPr/>
        <a:lstStyle/>
        <a:p>
          <a:endParaRPr lang="nl-BE"/>
        </a:p>
      </dgm:t>
    </dgm:pt>
    <dgm:pt modelId="{E3CE77BC-C721-447D-AE8A-4D2F05E7D258}">
      <dgm:prSet phldrT="[Tekst]" custT="1"/>
      <dgm:spPr/>
      <dgm:t>
        <a:bodyPr/>
        <a:lstStyle/>
        <a:p>
          <a:r>
            <a:rPr lang="nl-BE" sz="2400" dirty="0" smtClean="0">
              <a:latin typeface="Arial" pitchFamily="34" charset="0"/>
              <a:cs typeface="Arial" pitchFamily="34" charset="0"/>
            </a:rPr>
            <a:t> </a:t>
          </a:r>
          <a:endParaRPr lang="nl-BE" sz="2400" dirty="0">
            <a:latin typeface="Arial" pitchFamily="34" charset="0"/>
            <a:cs typeface="Arial" pitchFamily="34" charset="0"/>
          </a:endParaRPr>
        </a:p>
      </dgm:t>
    </dgm:pt>
    <dgm:pt modelId="{529EE210-1C3C-42AF-8A15-F6460E8986AF}" type="parTrans" cxnId="{0675FC9D-5585-413A-8C9A-580A5AE5CB53}">
      <dgm:prSet/>
      <dgm:spPr/>
    </dgm:pt>
    <dgm:pt modelId="{96F71BE6-4EAE-4907-B64D-71EC869CA053}" type="sibTrans" cxnId="{0675FC9D-5585-413A-8C9A-580A5AE5CB53}">
      <dgm:prSet/>
      <dgm:spPr/>
    </dgm:pt>
    <dgm:pt modelId="{3A24D7AB-9AEC-4A98-9C2B-7D4872962F22}">
      <dgm:prSet phldrT="[Tekst]" custT="1"/>
      <dgm:spPr/>
      <dgm:t>
        <a:bodyPr/>
        <a:lstStyle/>
        <a:p>
          <a:r>
            <a:rPr lang="nl-BE" sz="2400" dirty="0" smtClean="0">
              <a:latin typeface="Arial" pitchFamily="34" charset="0"/>
              <a:cs typeface="Arial" pitchFamily="34" charset="0"/>
            </a:rPr>
            <a:t> </a:t>
          </a:r>
          <a:endParaRPr lang="nl-BE" sz="2400" dirty="0">
            <a:latin typeface="Arial" pitchFamily="34" charset="0"/>
            <a:cs typeface="Arial" pitchFamily="34" charset="0"/>
          </a:endParaRPr>
        </a:p>
      </dgm:t>
    </dgm:pt>
    <dgm:pt modelId="{A26700B1-3B1A-4083-A610-B4B5C3EF8997}" type="parTrans" cxnId="{2700B987-BF9D-4B24-BE0E-3A9B30BCFBAD}">
      <dgm:prSet/>
      <dgm:spPr/>
    </dgm:pt>
    <dgm:pt modelId="{8F5B09BC-DBA4-4732-891F-20A205549D15}" type="sibTrans" cxnId="{2700B987-BF9D-4B24-BE0E-3A9B30BCFBAD}">
      <dgm:prSet/>
      <dgm:spPr/>
    </dgm:pt>
    <dgm:pt modelId="{9979B5B1-7ECA-4EFF-9ED2-CBE7EB63C846}">
      <dgm:prSet custT="1"/>
      <dgm:spPr/>
      <dgm:t>
        <a:bodyPr/>
        <a:lstStyle/>
        <a:p>
          <a:r>
            <a:rPr lang="nl-BE" sz="2400" dirty="0" smtClean="0">
              <a:latin typeface="Arial" pitchFamily="34" charset="0"/>
              <a:cs typeface="Arial" pitchFamily="34" charset="0"/>
            </a:rPr>
            <a:t>De hypergeometrische verdeling</a:t>
          </a:r>
          <a:endParaRPr lang="nl-BE" sz="2400" dirty="0">
            <a:latin typeface="Arial" pitchFamily="34" charset="0"/>
            <a:cs typeface="Arial" pitchFamily="34" charset="0"/>
          </a:endParaRPr>
        </a:p>
      </dgm:t>
    </dgm:pt>
    <dgm:pt modelId="{87B46828-BFD6-4734-8BE8-09831C7DEE45}" type="parTrans" cxnId="{3899D364-098B-41C8-843B-9AB84AD6D7A8}">
      <dgm:prSet/>
      <dgm:spPr/>
    </dgm:pt>
    <dgm:pt modelId="{725F7EB3-02A3-4699-8A01-0B8BC101938B}" type="sibTrans" cxnId="{3899D364-098B-41C8-843B-9AB84AD6D7A8}">
      <dgm:prSet/>
      <dgm:spPr/>
    </dgm:pt>
    <dgm:pt modelId="{CBE2E2AA-4C36-44AE-A0AE-C1825AA40B02}">
      <dgm:prSet custT="1"/>
      <dgm:spPr/>
      <dgm:t>
        <a:bodyPr/>
        <a:lstStyle/>
        <a:p>
          <a:r>
            <a:rPr lang="nl-BE" sz="2400" dirty="0" smtClean="0">
              <a:latin typeface="Arial" pitchFamily="34" charset="0"/>
              <a:cs typeface="Arial" pitchFamily="34" charset="0"/>
            </a:rPr>
            <a:t>De </a:t>
          </a:r>
          <a:r>
            <a:rPr lang="nl-BE" sz="2400" dirty="0" err="1" smtClean="0">
              <a:latin typeface="Arial" pitchFamily="34" charset="0"/>
              <a:cs typeface="Arial" pitchFamily="34" charset="0"/>
            </a:rPr>
            <a:t>Poisson-verdeling</a:t>
          </a:r>
          <a:endParaRPr lang="nl-BE" sz="2400" dirty="0">
            <a:latin typeface="Arial" pitchFamily="34" charset="0"/>
            <a:cs typeface="Arial" pitchFamily="34" charset="0"/>
          </a:endParaRPr>
        </a:p>
      </dgm:t>
    </dgm:pt>
    <dgm:pt modelId="{5F3083A5-D93D-48CC-A8FE-78FC502E07F8}" type="parTrans" cxnId="{E4A156C9-62BE-4E3C-A719-3208F45AF091}">
      <dgm:prSet/>
      <dgm:spPr/>
    </dgm:pt>
    <dgm:pt modelId="{CA337D1E-7A20-46C5-8801-54D3EEB91EBF}" type="sibTrans" cxnId="{E4A156C9-62BE-4E3C-A719-3208F45AF091}">
      <dgm:prSet/>
      <dgm:spPr/>
    </dgm:pt>
    <dgm:pt modelId="{81827D1C-1D1B-45D6-A513-4165795F2E3E}" type="pres">
      <dgm:prSet presAssocID="{06B24F45-6D62-4AE1-8901-5A22A7B6AD0B}" presName="linearFlow" presStyleCnt="0">
        <dgm:presLayoutVars>
          <dgm:dir/>
          <dgm:animLvl val="lvl"/>
          <dgm:resizeHandles val="exact"/>
        </dgm:presLayoutVars>
      </dgm:prSet>
      <dgm:spPr/>
      <dgm:t>
        <a:bodyPr/>
        <a:lstStyle/>
        <a:p>
          <a:endParaRPr lang="nl-BE"/>
        </a:p>
      </dgm:t>
    </dgm:pt>
    <dgm:pt modelId="{9B923727-FCF2-41BB-91F0-25660F41B662}" type="pres">
      <dgm:prSet presAssocID="{D237E25C-05CF-40F7-8DD9-5D4AA169048B}" presName="composite" presStyleCnt="0"/>
      <dgm:spPr/>
    </dgm:pt>
    <dgm:pt modelId="{9D720B98-650E-4EB2-A4F1-6829883A382C}" type="pres">
      <dgm:prSet presAssocID="{D237E25C-05CF-40F7-8DD9-5D4AA169048B}" presName="parentText" presStyleLbl="alignNode1" presStyleIdx="0" presStyleCnt="5">
        <dgm:presLayoutVars>
          <dgm:chMax val="1"/>
          <dgm:bulletEnabled val="1"/>
        </dgm:presLayoutVars>
      </dgm:prSet>
      <dgm:spPr/>
      <dgm:t>
        <a:bodyPr/>
        <a:lstStyle/>
        <a:p>
          <a:endParaRPr lang="nl-BE"/>
        </a:p>
      </dgm:t>
    </dgm:pt>
    <dgm:pt modelId="{BF68871E-4FFC-4A08-A7C1-793924AD855F}" type="pres">
      <dgm:prSet presAssocID="{D237E25C-05CF-40F7-8DD9-5D4AA169048B}" presName="descendantText" presStyleLbl="alignAcc1" presStyleIdx="0" presStyleCnt="5">
        <dgm:presLayoutVars>
          <dgm:bulletEnabled val="1"/>
        </dgm:presLayoutVars>
      </dgm:prSet>
      <dgm:spPr/>
      <dgm:t>
        <a:bodyPr/>
        <a:lstStyle/>
        <a:p>
          <a:endParaRPr lang="nl-BE"/>
        </a:p>
      </dgm:t>
    </dgm:pt>
    <dgm:pt modelId="{108219F4-B680-4B1B-BBC9-0AF036FBB46D}" type="pres">
      <dgm:prSet presAssocID="{BA1BB799-7E9A-4483-BCD9-180D45C053CE}" presName="sp" presStyleCnt="0"/>
      <dgm:spPr/>
    </dgm:pt>
    <dgm:pt modelId="{72D48F4D-F4AF-42B0-BC4E-AABE5F980AEF}" type="pres">
      <dgm:prSet presAssocID="{68175BA1-0E9F-4091-858C-D7EA887A2370}" presName="composite" presStyleCnt="0"/>
      <dgm:spPr/>
    </dgm:pt>
    <dgm:pt modelId="{545B341E-C877-463F-A74C-766AD31514A5}" type="pres">
      <dgm:prSet presAssocID="{68175BA1-0E9F-4091-858C-D7EA887A2370}" presName="parentText" presStyleLbl="alignNode1" presStyleIdx="1" presStyleCnt="5">
        <dgm:presLayoutVars>
          <dgm:chMax val="1"/>
          <dgm:bulletEnabled val="1"/>
        </dgm:presLayoutVars>
      </dgm:prSet>
      <dgm:spPr/>
      <dgm:t>
        <a:bodyPr/>
        <a:lstStyle/>
        <a:p>
          <a:endParaRPr lang="nl-BE"/>
        </a:p>
      </dgm:t>
    </dgm:pt>
    <dgm:pt modelId="{F5051780-1A6F-49C4-9B75-9B522721DE5F}" type="pres">
      <dgm:prSet presAssocID="{68175BA1-0E9F-4091-858C-D7EA887A2370}" presName="descendantText" presStyleLbl="alignAcc1" presStyleIdx="1" presStyleCnt="5">
        <dgm:presLayoutVars>
          <dgm:bulletEnabled val="1"/>
        </dgm:presLayoutVars>
      </dgm:prSet>
      <dgm:spPr/>
      <dgm:t>
        <a:bodyPr/>
        <a:lstStyle/>
        <a:p>
          <a:endParaRPr lang="nl-BE"/>
        </a:p>
      </dgm:t>
    </dgm:pt>
    <dgm:pt modelId="{86B1533E-3757-457C-B756-DFF3A1A9B9A2}" type="pres">
      <dgm:prSet presAssocID="{6C139F4B-EB51-4EBD-9602-CBDF0FBCB51B}" presName="sp" presStyleCnt="0"/>
      <dgm:spPr/>
    </dgm:pt>
    <dgm:pt modelId="{C99BB6F9-30E5-4C77-97B7-A31D36A6149B}" type="pres">
      <dgm:prSet presAssocID="{91B38C8A-E8F6-4F4F-A7AE-80149B3159AD}" presName="composite" presStyleCnt="0"/>
      <dgm:spPr/>
    </dgm:pt>
    <dgm:pt modelId="{FAC7AF50-CC27-4895-929B-AAA2BB993F3E}" type="pres">
      <dgm:prSet presAssocID="{91B38C8A-E8F6-4F4F-A7AE-80149B3159AD}" presName="parentText" presStyleLbl="alignNode1" presStyleIdx="2" presStyleCnt="5">
        <dgm:presLayoutVars>
          <dgm:chMax val="1"/>
          <dgm:bulletEnabled val="1"/>
        </dgm:presLayoutVars>
      </dgm:prSet>
      <dgm:spPr/>
      <dgm:t>
        <a:bodyPr/>
        <a:lstStyle/>
        <a:p>
          <a:endParaRPr lang="nl-BE"/>
        </a:p>
      </dgm:t>
    </dgm:pt>
    <dgm:pt modelId="{8178048D-3F2B-4385-9588-FD89A5904073}" type="pres">
      <dgm:prSet presAssocID="{91B38C8A-E8F6-4F4F-A7AE-80149B3159AD}" presName="descendantText" presStyleLbl="alignAcc1" presStyleIdx="2" presStyleCnt="5" custLinFactNeighborX="956">
        <dgm:presLayoutVars>
          <dgm:bulletEnabled val="1"/>
        </dgm:presLayoutVars>
      </dgm:prSet>
      <dgm:spPr/>
      <dgm:t>
        <a:bodyPr/>
        <a:lstStyle/>
        <a:p>
          <a:endParaRPr lang="nl-BE"/>
        </a:p>
      </dgm:t>
    </dgm:pt>
    <dgm:pt modelId="{2DF07BA1-A017-4777-A3E0-530F49E756F0}" type="pres">
      <dgm:prSet presAssocID="{34452E83-C918-4D82-8642-14734835128C}" presName="sp" presStyleCnt="0"/>
      <dgm:spPr/>
    </dgm:pt>
    <dgm:pt modelId="{34EF53BB-8FBC-44ED-A711-883C1086667B}" type="pres">
      <dgm:prSet presAssocID="{E3CE77BC-C721-447D-AE8A-4D2F05E7D258}" presName="composite" presStyleCnt="0"/>
      <dgm:spPr/>
    </dgm:pt>
    <dgm:pt modelId="{4CBB18AA-A718-4937-B410-5ADCD3FEDDC7}" type="pres">
      <dgm:prSet presAssocID="{E3CE77BC-C721-447D-AE8A-4D2F05E7D258}" presName="parentText" presStyleLbl="alignNode1" presStyleIdx="3" presStyleCnt="5">
        <dgm:presLayoutVars>
          <dgm:chMax val="1"/>
          <dgm:bulletEnabled val="1"/>
        </dgm:presLayoutVars>
      </dgm:prSet>
      <dgm:spPr/>
      <dgm:t>
        <a:bodyPr/>
        <a:lstStyle/>
        <a:p>
          <a:endParaRPr lang="nl-BE"/>
        </a:p>
      </dgm:t>
    </dgm:pt>
    <dgm:pt modelId="{79C5E758-DBD7-4BCC-8079-0156055B693E}" type="pres">
      <dgm:prSet presAssocID="{E3CE77BC-C721-447D-AE8A-4D2F05E7D258}" presName="descendantText" presStyleLbl="alignAcc1" presStyleIdx="3" presStyleCnt="5">
        <dgm:presLayoutVars>
          <dgm:bulletEnabled val="1"/>
        </dgm:presLayoutVars>
      </dgm:prSet>
      <dgm:spPr/>
      <dgm:t>
        <a:bodyPr/>
        <a:lstStyle/>
        <a:p>
          <a:endParaRPr lang="nl-BE"/>
        </a:p>
      </dgm:t>
    </dgm:pt>
    <dgm:pt modelId="{9EB8A9AE-FE12-4D8F-AF89-2D28D591AFEA}" type="pres">
      <dgm:prSet presAssocID="{96F71BE6-4EAE-4907-B64D-71EC869CA053}" presName="sp" presStyleCnt="0"/>
      <dgm:spPr/>
    </dgm:pt>
    <dgm:pt modelId="{81D8D1FD-1B64-4AD2-933D-A1373ECFB1D9}" type="pres">
      <dgm:prSet presAssocID="{3A24D7AB-9AEC-4A98-9C2B-7D4872962F22}" presName="composite" presStyleCnt="0"/>
      <dgm:spPr/>
    </dgm:pt>
    <dgm:pt modelId="{CC27A77C-32C2-4EB3-9A07-0CBC7382398D}" type="pres">
      <dgm:prSet presAssocID="{3A24D7AB-9AEC-4A98-9C2B-7D4872962F22}" presName="parentText" presStyleLbl="alignNode1" presStyleIdx="4" presStyleCnt="5">
        <dgm:presLayoutVars>
          <dgm:chMax val="1"/>
          <dgm:bulletEnabled val="1"/>
        </dgm:presLayoutVars>
      </dgm:prSet>
      <dgm:spPr/>
      <dgm:t>
        <a:bodyPr/>
        <a:lstStyle/>
        <a:p>
          <a:endParaRPr lang="nl-BE"/>
        </a:p>
      </dgm:t>
    </dgm:pt>
    <dgm:pt modelId="{5E9F6171-25DE-4124-81D3-FAF5F3108F53}" type="pres">
      <dgm:prSet presAssocID="{3A24D7AB-9AEC-4A98-9C2B-7D4872962F22}" presName="descendantText" presStyleLbl="alignAcc1" presStyleIdx="4" presStyleCnt="5">
        <dgm:presLayoutVars>
          <dgm:bulletEnabled val="1"/>
        </dgm:presLayoutVars>
      </dgm:prSet>
      <dgm:spPr/>
      <dgm:t>
        <a:bodyPr/>
        <a:lstStyle/>
        <a:p>
          <a:endParaRPr lang="nl-BE"/>
        </a:p>
      </dgm:t>
    </dgm:pt>
  </dgm:ptLst>
  <dgm:cxnLst>
    <dgm:cxn modelId="{18F20E47-9FCD-4CB4-B5CA-9885934CEBB6}" type="presOf" srcId="{9979B5B1-7ECA-4EFF-9ED2-CBE7EB63C846}" destId="{79C5E758-DBD7-4BCC-8079-0156055B693E}" srcOrd="0" destOrd="0" presId="urn:microsoft.com/office/officeart/2005/8/layout/chevron2"/>
    <dgm:cxn modelId="{B2E00317-05E2-4B93-9456-ABBEBF49C473}" type="presOf" srcId="{E3CE77BC-C721-447D-AE8A-4D2F05E7D258}" destId="{4CBB18AA-A718-4937-B410-5ADCD3FEDDC7}" srcOrd="0" destOrd="0" presId="urn:microsoft.com/office/officeart/2005/8/layout/chevron2"/>
    <dgm:cxn modelId="{E4A156C9-62BE-4E3C-A719-3208F45AF091}" srcId="{3A24D7AB-9AEC-4A98-9C2B-7D4872962F22}" destId="{CBE2E2AA-4C36-44AE-A0AE-C1825AA40B02}" srcOrd="0" destOrd="0" parTransId="{5F3083A5-D93D-48CC-A8FE-78FC502E07F8}" sibTransId="{CA337D1E-7A20-46C5-8801-54D3EEB91EBF}"/>
    <dgm:cxn modelId="{0F400564-A487-450A-B5E1-B5482D9AC07D}" srcId="{06B24F45-6D62-4AE1-8901-5A22A7B6AD0B}" destId="{D237E25C-05CF-40F7-8DD9-5D4AA169048B}" srcOrd="0" destOrd="0" parTransId="{D5E7A536-31C1-4E57-AE17-7419B5BA504A}" sibTransId="{BA1BB799-7E9A-4483-BCD9-180D45C053CE}"/>
    <dgm:cxn modelId="{2700B987-BF9D-4B24-BE0E-3A9B30BCFBAD}" srcId="{06B24F45-6D62-4AE1-8901-5A22A7B6AD0B}" destId="{3A24D7AB-9AEC-4A98-9C2B-7D4872962F22}" srcOrd="4" destOrd="0" parTransId="{A26700B1-3B1A-4083-A610-B4B5C3EF8997}" sibTransId="{8F5B09BC-DBA4-4732-891F-20A205549D15}"/>
    <dgm:cxn modelId="{3899D364-098B-41C8-843B-9AB84AD6D7A8}" srcId="{E3CE77BC-C721-447D-AE8A-4D2F05E7D258}" destId="{9979B5B1-7ECA-4EFF-9ED2-CBE7EB63C846}" srcOrd="0" destOrd="0" parTransId="{87B46828-BFD6-4734-8BE8-09831C7DEE45}" sibTransId="{725F7EB3-02A3-4699-8A01-0B8BC101938B}"/>
    <dgm:cxn modelId="{E11D60AC-D903-4285-A344-534C45B084EB}" srcId="{91B38C8A-E8F6-4F4F-A7AE-80149B3159AD}" destId="{21F89C94-E097-449F-8082-5C9245CBC8F2}" srcOrd="0" destOrd="0" parTransId="{216AC090-8633-41BB-805D-3627571AE10C}" sibTransId="{A4E65B2F-221B-483E-85AA-2A99651F4D9B}"/>
    <dgm:cxn modelId="{24EDFDCF-D0B1-45C4-8C59-48FAF09829B0}" type="presOf" srcId="{D237E25C-05CF-40F7-8DD9-5D4AA169048B}" destId="{9D720B98-650E-4EB2-A4F1-6829883A382C}" srcOrd="0" destOrd="0" presId="urn:microsoft.com/office/officeart/2005/8/layout/chevron2"/>
    <dgm:cxn modelId="{DE68AB2A-2C89-44F4-B4E2-0CFE0D777D97}" type="presOf" srcId="{CBE2E2AA-4C36-44AE-A0AE-C1825AA40B02}" destId="{5E9F6171-25DE-4124-81D3-FAF5F3108F53}" srcOrd="0" destOrd="0" presId="urn:microsoft.com/office/officeart/2005/8/layout/chevron2"/>
    <dgm:cxn modelId="{C99612A1-D6D3-468E-8EF0-AC7E547226AC}" type="presOf" srcId="{0421FB7E-59DF-41E4-88C0-DA40624D6EBD}" destId="{BF68871E-4FFC-4A08-A7C1-793924AD855F}" srcOrd="0" destOrd="0" presId="urn:microsoft.com/office/officeart/2005/8/layout/chevron2"/>
    <dgm:cxn modelId="{C38E2490-FB23-4691-A550-03E1BCED9D00}" srcId="{06B24F45-6D62-4AE1-8901-5A22A7B6AD0B}" destId="{68175BA1-0E9F-4091-858C-D7EA887A2370}" srcOrd="1" destOrd="0" parTransId="{F18C189D-54E7-4E6A-B315-7ADCA9B532C3}" sibTransId="{6C139F4B-EB51-4EBD-9602-CBDF0FBCB51B}"/>
    <dgm:cxn modelId="{869A4CFA-0D2A-43CA-96A4-24C789E74048}" srcId="{68175BA1-0E9F-4091-858C-D7EA887A2370}" destId="{51A4C044-D2F4-4A85-8CF1-A60106386BDB}" srcOrd="0" destOrd="0" parTransId="{1BCA37DC-1502-4F3F-A755-A1032D1E655B}" sibTransId="{ADEB8779-09F9-4CAE-BB4E-B4DB46E2772F}"/>
    <dgm:cxn modelId="{53BADA54-E75F-4EE8-A8A7-1524C9A935FB}" srcId="{D237E25C-05CF-40F7-8DD9-5D4AA169048B}" destId="{0421FB7E-59DF-41E4-88C0-DA40624D6EBD}" srcOrd="0" destOrd="0" parTransId="{5BAA0633-040C-411B-98EB-50C00CAF4802}" sibTransId="{10119FD8-E36B-4DD3-A786-970F053EAFCC}"/>
    <dgm:cxn modelId="{0675FC9D-5585-413A-8C9A-580A5AE5CB53}" srcId="{06B24F45-6D62-4AE1-8901-5A22A7B6AD0B}" destId="{E3CE77BC-C721-447D-AE8A-4D2F05E7D258}" srcOrd="3" destOrd="0" parTransId="{529EE210-1C3C-42AF-8A15-F6460E8986AF}" sibTransId="{96F71BE6-4EAE-4907-B64D-71EC869CA053}"/>
    <dgm:cxn modelId="{E612DB04-112A-4FD3-A4DC-A9A49DB87CF7}" type="presOf" srcId="{91B38C8A-E8F6-4F4F-A7AE-80149B3159AD}" destId="{FAC7AF50-CC27-4895-929B-AAA2BB993F3E}" srcOrd="0" destOrd="0" presId="urn:microsoft.com/office/officeart/2005/8/layout/chevron2"/>
    <dgm:cxn modelId="{55F40C15-A99C-4572-8CA7-5CC854186EC5}" srcId="{06B24F45-6D62-4AE1-8901-5A22A7B6AD0B}" destId="{91B38C8A-E8F6-4F4F-A7AE-80149B3159AD}" srcOrd="2" destOrd="0" parTransId="{1298F1A5-9FCC-458A-87BB-A72617B2440C}" sibTransId="{34452E83-C918-4D82-8642-14734835128C}"/>
    <dgm:cxn modelId="{A583D9C3-B50F-4282-914E-1FD4D031D352}" type="presOf" srcId="{21F89C94-E097-449F-8082-5C9245CBC8F2}" destId="{8178048D-3F2B-4385-9588-FD89A5904073}" srcOrd="0" destOrd="0" presId="urn:microsoft.com/office/officeart/2005/8/layout/chevron2"/>
    <dgm:cxn modelId="{D8EE651D-941A-496A-9921-99CFE521691A}" type="presOf" srcId="{06B24F45-6D62-4AE1-8901-5A22A7B6AD0B}" destId="{81827D1C-1D1B-45D6-A513-4165795F2E3E}" srcOrd="0" destOrd="0" presId="urn:microsoft.com/office/officeart/2005/8/layout/chevron2"/>
    <dgm:cxn modelId="{5E9AA5F8-B3E7-405B-9950-E5B312FC1C70}" type="presOf" srcId="{68175BA1-0E9F-4091-858C-D7EA887A2370}" destId="{545B341E-C877-463F-A74C-766AD31514A5}" srcOrd="0" destOrd="0" presId="urn:microsoft.com/office/officeart/2005/8/layout/chevron2"/>
    <dgm:cxn modelId="{D2D8D900-ED54-4350-8EE9-21F1CB1BC838}" type="presOf" srcId="{3A24D7AB-9AEC-4A98-9C2B-7D4872962F22}" destId="{CC27A77C-32C2-4EB3-9A07-0CBC7382398D}" srcOrd="0" destOrd="0" presId="urn:microsoft.com/office/officeart/2005/8/layout/chevron2"/>
    <dgm:cxn modelId="{03D8334D-F524-4C81-BF5F-F7BA51C50B99}" type="presOf" srcId="{51A4C044-D2F4-4A85-8CF1-A60106386BDB}" destId="{F5051780-1A6F-49C4-9B75-9B522721DE5F}" srcOrd="0" destOrd="0" presId="urn:microsoft.com/office/officeart/2005/8/layout/chevron2"/>
    <dgm:cxn modelId="{F79BA439-B603-4398-A1A0-F3B6E76194FF}" type="presParOf" srcId="{81827D1C-1D1B-45D6-A513-4165795F2E3E}" destId="{9B923727-FCF2-41BB-91F0-25660F41B662}" srcOrd="0" destOrd="0" presId="urn:microsoft.com/office/officeart/2005/8/layout/chevron2"/>
    <dgm:cxn modelId="{FBE142B8-0BCA-47FD-BE2A-E299C37DD468}" type="presParOf" srcId="{9B923727-FCF2-41BB-91F0-25660F41B662}" destId="{9D720B98-650E-4EB2-A4F1-6829883A382C}" srcOrd="0" destOrd="0" presId="urn:microsoft.com/office/officeart/2005/8/layout/chevron2"/>
    <dgm:cxn modelId="{253F47E3-AD1B-48A3-A683-77B6CE6427D9}" type="presParOf" srcId="{9B923727-FCF2-41BB-91F0-25660F41B662}" destId="{BF68871E-4FFC-4A08-A7C1-793924AD855F}" srcOrd="1" destOrd="0" presId="urn:microsoft.com/office/officeart/2005/8/layout/chevron2"/>
    <dgm:cxn modelId="{3C1CF9E0-75E5-4ECA-9EB0-D3CA50E98774}" type="presParOf" srcId="{81827D1C-1D1B-45D6-A513-4165795F2E3E}" destId="{108219F4-B680-4B1B-BBC9-0AF036FBB46D}" srcOrd="1" destOrd="0" presId="urn:microsoft.com/office/officeart/2005/8/layout/chevron2"/>
    <dgm:cxn modelId="{E0E149FC-EE5B-4643-BF43-03C2F3DAEDEC}" type="presParOf" srcId="{81827D1C-1D1B-45D6-A513-4165795F2E3E}" destId="{72D48F4D-F4AF-42B0-BC4E-AABE5F980AEF}" srcOrd="2" destOrd="0" presId="urn:microsoft.com/office/officeart/2005/8/layout/chevron2"/>
    <dgm:cxn modelId="{096F82DE-0AF8-4B66-B398-78C1EF1C0CE4}" type="presParOf" srcId="{72D48F4D-F4AF-42B0-BC4E-AABE5F980AEF}" destId="{545B341E-C877-463F-A74C-766AD31514A5}" srcOrd="0" destOrd="0" presId="urn:microsoft.com/office/officeart/2005/8/layout/chevron2"/>
    <dgm:cxn modelId="{5204204B-3AB7-4A25-BC67-8C131BF0AB0B}" type="presParOf" srcId="{72D48F4D-F4AF-42B0-BC4E-AABE5F980AEF}" destId="{F5051780-1A6F-49C4-9B75-9B522721DE5F}" srcOrd="1" destOrd="0" presId="urn:microsoft.com/office/officeart/2005/8/layout/chevron2"/>
    <dgm:cxn modelId="{40F2508F-A59D-492D-BE00-D5BD283B6419}" type="presParOf" srcId="{81827D1C-1D1B-45D6-A513-4165795F2E3E}" destId="{86B1533E-3757-457C-B756-DFF3A1A9B9A2}" srcOrd="3" destOrd="0" presId="urn:microsoft.com/office/officeart/2005/8/layout/chevron2"/>
    <dgm:cxn modelId="{0BAA6314-1981-4514-B242-62D7C87F7D95}" type="presParOf" srcId="{81827D1C-1D1B-45D6-A513-4165795F2E3E}" destId="{C99BB6F9-30E5-4C77-97B7-A31D36A6149B}" srcOrd="4" destOrd="0" presId="urn:microsoft.com/office/officeart/2005/8/layout/chevron2"/>
    <dgm:cxn modelId="{B52A68A9-FD1B-4233-8FAC-5AEA14FED597}" type="presParOf" srcId="{C99BB6F9-30E5-4C77-97B7-A31D36A6149B}" destId="{FAC7AF50-CC27-4895-929B-AAA2BB993F3E}" srcOrd="0" destOrd="0" presId="urn:microsoft.com/office/officeart/2005/8/layout/chevron2"/>
    <dgm:cxn modelId="{D2932B44-5AAD-4442-AA94-2D0CD7B7939D}" type="presParOf" srcId="{C99BB6F9-30E5-4C77-97B7-A31D36A6149B}" destId="{8178048D-3F2B-4385-9588-FD89A5904073}" srcOrd="1" destOrd="0" presId="urn:microsoft.com/office/officeart/2005/8/layout/chevron2"/>
    <dgm:cxn modelId="{17FAF1AF-449C-4A2C-A693-C16BB58C96AB}" type="presParOf" srcId="{81827D1C-1D1B-45D6-A513-4165795F2E3E}" destId="{2DF07BA1-A017-4777-A3E0-530F49E756F0}" srcOrd="5" destOrd="0" presId="urn:microsoft.com/office/officeart/2005/8/layout/chevron2"/>
    <dgm:cxn modelId="{207DC989-4385-4160-A004-54D6B9A2F3A9}" type="presParOf" srcId="{81827D1C-1D1B-45D6-A513-4165795F2E3E}" destId="{34EF53BB-8FBC-44ED-A711-883C1086667B}" srcOrd="6" destOrd="0" presId="urn:microsoft.com/office/officeart/2005/8/layout/chevron2"/>
    <dgm:cxn modelId="{48CAB5E3-857D-4822-8815-AFDA54A9734D}" type="presParOf" srcId="{34EF53BB-8FBC-44ED-A711-883C1086667B}" destId="{4CBB18AA-A718-4937-B410-5ADCD3FEDDC7}" srcOrd="0" destOrd="0" presId="urn:microsoft.com/office/officeart/2005/8/layout/chevron2"/>
    <dgm:cxn modelId="{A94CBE3D-E9CF-4475-BAC9-0EDA7C18268E}" type="presParOf" srcId="{34EF53BB-8FBC-44ED-A711-883C1086667B}" destId="{79C5E758-DBD7-4BCC-8079-0156055B693E}" srcOrd="1" destOrd="0" presId="urn:microsoft.com/office/officeart/2005/8/layout/chevron2"/>
    <dgm:cxn modelId="{B09F79F2-7D0F-43C9-B92B-73E63E5A62A8}" type="presParOf" srcId="{81827D1C-1D1B-45D6-A513-4165795F2E3E}" destId="{9EB8A9AE-FE12-4D8F-AF89-2D28D591AFEA}" srcOrd="7" destOrd="0" presId="urn:microsoft.com/office/officeart/2005/8/layout/chevron2"/>
    <dgm:cxn modelId="{16FEA933-C79F-4D21-B207-8398FC0565E4}" type="presParOf" srcId="{81827D1C-1D1B-45D6-A513-4165795F2E3E}" destId="{81D8D1FD-1B64-4AD2-933D-A1373ECFB1D9}" srcOrd="8" destOrd="0" presId="urn:microsoft.com/office/officeart/2005/8/layout/chevron2"/>
    <dgm:cxn modelId="{8DCE04EA-69A5-4B94-AD54-806A49BB56A6}" type="presParOf" srcId="{81D8D1FD-1B64-4AD2-933D-A1373ECFB1D9}" destId="{CC27A77C-32C2-4EB3-9A07-0CBC7382398D}" srcOrd="0" destOrd="0" presId="urn:microsoft.com/office/officeart/2005/8/layout/chevron2"/>
    <dgm:cxn modelId="{95738151-6F37-41FA-AF75-E054DD90613E}" type="presParOf" srcId="{81D8D1FD-1B64-4AD2-933D-A1373ECFB1D9}" destId="{5E9F6171-25DE-4124-81D3-FAF5F3108F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24F45-6D62-4AE1-8901-5A22A7B6AD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BE"/>
        </a:p>
      </dgm:t>
    </dgm:pt>
    <dgm:pt modelId="{D237E25C-05CF-40F7-8DD9-5D4AA169048B}">
      <dgm:prSet phldrT="[Tekst]"/>
      <dgm:spPr/>
      <dgm:t>
        <a:bodyPr/>
        <a:lstStyle/>
        <a:p>
          <a:r>
            <a:rPr lang="nl-BE" dirty="0" smtClean="0"/>
            <a:t> </a:t>
          </a:r>
          <a:endParaRPr lang="nl-BE" dirty="0"/>
        </a:p>
      </dgm:t>
    </dgm:pt>
    <dgm:pt modelId="{D5E7A536-31C1-4E57-AE17-7419B5BA504A}" type="parTrans" cxnId="{0F400564-A487-450A-B5E1-B5482D9AC07D}">
      <dgm:prSet/>
      <dgm:spPr/>
      <dgm:t>
        <a:bodyPr/>
        <a:lstStyle/>
        <a:p>
          <a:endParaRPr lang="nl-BE"/>
        </a:p>
      </dgm:t>
    </dgm:pt>
    <dgm:pt modelId="{BA1BB799-7E9A-4483-BCD9-180D45C053CE}" type="sibTrans" cxnId="{0F400564-A487-450A-B5E1-B5482D9AC07D}">
      <dgm:prSet/>
      <dgm:spPr/>
      <dgm:t>
        <a:bodyPr/>
        <a:lstStyle/>
        <a:p>
          <a:endParaRPr lang="nl-BE"/>
        </a:p>
      </dgm:t>
    </dgm:pt>
    <dgm:pt modelId="{0421FB7E-59DF-41E4-88C0-DA40624D6EBD}">
      <dgm:prSet phldrT="[Tekst]" custT="1"/>
      <dgm:spPr/>
      <dgm:t>
        <a:bodyPr/>
        <a:lstStyle/>
        <a:p>
          <a:r>
            <a:rPr lang="nl-BE" sz="2400" dirty="0" smtClean="0">
              <a:latin typeface="Arial" pitchFamily="34" charset="0"/>
              <a:cs typeface="Arial" pitchFamily="34" charset="0"/>
            </a:rPr>
            <a:t>De normale verdeling</a:t>
          </a:r>
          <a:endParaRPr lang="nl-BE" sz="2400" dirty="0">
            <a:latin typeface="Arial" pitchFamily="34" charset="0"/>
            <a:cs typeface="Arial" pitchFamily="34" charset="0"/>
          </a:endParaRPr>
        </a:p>
      </dgm:t>
    </dgm:pt>
    <dgm:pt modelId="{5BAA0633-040C-411B-98EB-50C00CAF4802}" type="parTrans" cxnId="{53BADA54-E75F-4EE8-A8A7-1524C9A935FB}">
      <dgm:prSet/>
      <dgm:spPr/>
      <dgm:t>
        <a:bodyPr/>
        <a:lstStyle/>
        <a:p>
          <a:endParaRPr lang="nl-BE"/>
        </a:p>
      </dgm:t>
    </dgm:pt>
    <dgm:pt modelId="{10119FD8-E36B-4DD3-A786-970F053EAFCC}" type="sibTrans" cxnId="{53BADA54-E75F-4EE8-A8A7-1524C9A935FB}">
      <dgm:prSet/>
      <dgm:spPr/>
      <dgm:t>
        <a:bodyPr/>
        <a:lstStyle/>
        <a:p>
          <a:endParaRPr lang="nl-BE"/>
        </a:p>
      </dgm:t>
    </dgm:pt>
    <dgm:pt modelId="{68175BA1-0E9F-4091-858C-D7EA887A2370}">
      <dgm:prSet phldrT="[Tekst]"/>
      <dgm:spPr/>
      <dgm:t>
        <a:bodyPr/>
        <a:lstStyle/>
        <a:p>
          <a:r>
            <a:rPr lang="nl-BE" dirty="0" smtClean="0"/>
            <a:t> </a:t>
          </a:r>
          <a:endParaRPr lang="nl-BE" dirty="0"/>
        </a:p>
      </dgm:t>
    </dgm:pt>
    <dgm:pt modelId="{F18C189D-54E7-4E6A-B315-7ADCA9B532C3}" type="parTrans" cxnId="{C38E2490-FB23-4691-A550-03E1BCED9D00}">
      <dgm:prSet/>
      <dgm:spPr/>
      <dgm:t>
        <a:bodyPr/>
        <a:lstStyle/>
        <a:p>
          <a:endParaRPr lang="nl-BE"/>
        </a:p>
      </dgm:t>
    </dgm:pt>
    <dgm:pt modelId="{6C139F4B-EB51-4EBD-9602-CBDF0FBCB51B}" type="sibTrans" cxnId="{C38E2490-FB23-4691-A550-03E1BCED9D00}">
      <dgm:prSet/>
      <dgm:spPr/>
      <dgm:t>
        <a:bodyPr/>
        <a:lstStyle/>
        <a:p>
          <a:endParaRPr lang="nl-BE"/>
        </a:p>
      </dgm:t>
    </dgm:pt>
    <dgm:pt modelId="{51A4C044-D2F4-4A85-8CF1-A60106386BDB}">
      <dgm:prSet phldrT="[Tekst]" custT="1"/>
      <dgm:spPr/>
      <dgm:t>
        <a:bodyPr/>
        <a:lstStyle/>
        <a:p>
          <a:r>
            <a:rPr lang="nl-BE" sz="2400" dirty="0" smtClean="0">
              <a:latin typeface="Arial" pitchFamily="34" charset="0"/>
              <a:cs typeface="Arial" pitchFamily="34" charset="0"/>
            </a:rPr>
            <a:t>De </a:t>
          </a:r>
          <a:r>
            <a:rPr lang="nl-BE" sz="2400" dirty="0" err="1" smtClean="0">
              <a:latin typeface="Arial" pitchFamily="34" charset="0"/>
              <a:cs typeface="Arial" pitchFamily="34" charset="0"/>
            </a:rPr>
            <a:t>t-verdeling</a:t>
          </a:r>
          <a:r>
            <a:rPr lang="nl-BE" sz="2400" dirty="0" smtClean="0">
              <a:latin typeface="Arial" pitchFamily="34" charset="0"/>
              <a:cs typeface="Arial" pitchFamily="34" charset="0"/>
            </a:rPr>
            <a:t> of studentverdeling</a:t>
          </a:r>
          <a:endParaRPr lang="nl-BE" sz="2400" dirty="0">
            <a:latin typeface="Arial" pitchFamily="34" charset="0"/>
            <a:cs typeface="Arial" pitchFamily="34" charset="0"/>
          </a:endParaRPr>
        </a:p>
      </dgm:t>
    </dgm:pt>
    <dgm:pt modelId="{1BCA37DC-1502-4F3F-A755-A1032D1E655B}" type="parTrans" cxnId="{869A4CFA-0D2A-43CA-96A4-24C789E74048}">
      <dgm:prSet/>
      <dgm:spPr/>
      <dgm:t>
        <a:bodyPr/>
        <a:lstStyle/>
        <a:p>
          <a:endParaRPr lang="nl-BE"/>
        </a:p>
      </dgm:t>
    </dgm:pt>
    <dgm:pt modelId="{ADEB8779-09F9-4CAE-BB4E-B4DB46E2772F}" type="sibTrans" cxnId="{869A4CFA-0D2A-43CA-96A4-24C789E74048}">
      <dgm:prSet/>
      <dgm:spPr/>
      <dgm:t>
        <a:bodyPr/>
        <a:lstStyle/>
        <a:p>
          <a:endParaRPr lang="nl-BE"/>
        </a:p>
      </dgm:t>
    </dgm:pt>
    <dgm:pt modelId="{91B38C8A-E8F6-4F4F-A7AE-80149B3159AD}">
      <dgm:prSet phldrT="[Tekst]"/>
      <dgm:spPr/>
      <dgm:t>
        <a:bodyPr/>
        <a:lstStyle/>
        <a:p>
          <a:r>
            <a:rPr lang="nl-BE" dirty="0" smtClean="0"/>
            <a:t> </a:t>
          </a:r>
          <a:endParaRPr lang="nl-BE" dirty="0"/>
        </a:p>
      </dgm:t>
    </dgm:pt>
    <dgm:pt modelId="{1298F1A5-9FCC-458A-87BB-A72617B2440C}" type="parTrans" cxnId="{55F40C15-A99C-4572-8CA7-5CC854186EC5}">
      <dgm:prSet/>
      <dgm:spPr/>
      <dgm:t>
        <a:bodyPr/>
        <a:lstStyle/>
        <a:p>
          <a:endParaRPr lang="nl-BE"/>
        </a:p>
      </dgm:t>
    </dgm:pt>
    <dgm:pt modelId="{34452E83-C918-4D82-8642-14734835128C}" type="sibTrans" cxnId="{55F40C15-A99C-4572-8CA7-5CC854186EC5}">
      <dgm:prSet/>
      <dgm:spPr/>
      <dgm:t>
        <a:bodyPr/>
        <a:lstStyle/>
        <a:p>
          <a:endParaRPr lang="nl-BE"/>
        </a:p>
      </dgm:t>
    </dgm:pt>
    <dgm:pt modelId="{21F89C94-E097-449F-8082-5C9245CBC8F2}">
      <dgm:prSet phldrT="[Tekst]" custT="1"/>
      <dgm:spPr/>
      <dgm:t>
        <a:bodyPr/>
        <a:lstStyle/>
        <a:p>
          <a:r>
            <a:rPr lang="nl-BE" sz="2400" dirty="0" smtClean="0">
              <a:latin typeface="Arial" pitchFamily="34" charset="0"/>
              <a:cs typeface="Arial" pitchFamily="34" charset="0"/>
            </a:rPr>
            <a:t>De </a:t>
          </a:r>
          <a:r>
            <a:rPr lang="nl-BE" sz="2400" dirty="0" err="1" smtClean="0">
              <a:latin typeface="Arial" pitchFamily="34" charset="0"/>
              <a:cs typeface="Arial" pitchFamily="34" charset="0"/>
            </a:rPr>
            <a:t>chi-kwadraatverdeling</a:t>
          </a:r>
          <a:endParaRPr lang="nl-BE" sz="2400" dirty="0">
            <a:latin typeface="Arial" pitchFamily="34" charset="0"/>
            <a:cs typeface="Arial" pitchFamily="34" charset="0"/>
          </a:endParaRPr>
        </a:p>
      </dgm:t>
    </dgm:pt>
    <dgm:pt modelId="{216AC090-8633-41BB-805D-3627571AE10C}" type="parTrans" cxnId="{E11D60AC-D903-4285-A344-534C45B084EB}">
      <dgm:prSet/>
      <dgm:spPr/>
      <dgm:t>
        <a:bodyPr/>
        <a:lstStyle/>
        <a:p>
          <a:endParaRPr lang="nl-BE"/>
        </a:p>
      </dgm:t>
    </dgm:pt>
    <dgm:pt modelId="{A4E65B2F-221B-483E-85AA-2A99651F4D9B}" type="sibTrans" cxnId="{E11D60AC-D903-4285-A344-534C45B084EB}">
      <dgm:prSet/>
      <dgm:spPr/>
      <dgm:t>
        <a:bodyPr/>
        <a:lstStyle/>
        <a:p>
          <a:endParaRPr lang="nl-BE"/>
        </a:p>
      </dgm:t>
    </dgm:pt>
    <dgm:pt modelId="{E3CE77BC-C721-447D-AE8A-4D2F05E7D258}">
      <dgm:prSet phldrT="[Tekst]" custT="1"/>
      <dgm:spPr/>
      <dgm:t>
        <a:bodyPr/>
        <a:lstStyle/>
        <a:p>
          <a:r>
            <a:rPr lang="nl-BE" sz="2400" dirty="0" smtClean="0">
              <a:latin typeface="Arial" pitchFamily="34" charset="0"/>
              <a:cs typeface="Arial" pitchFamily="34" charset="0"/>
            </a:rPr>
            <a:t> </a:t>
          </a:r>
          <a:endParaRPr lang="nl-BE" sz="2400" dirty="0">
            <a:latin typeface="Arial" pitchFamily="34" charset="0"/>
            <a:cs typeface="Arial" pitchFamily="34" charset="0"/>
          </a:endParaRPr>
        </a:p>
      </dgm:t>
    </dgm:pt>
    <dgm:pt modelId="{529EE210-1C3C-42AF-8A15-F6460E8986AF}" type="parTrans" cxnId="{0675FC9D-5585-413A-8C9A-580A5AE5CB53}">
      <dgm:prSet/>
      <dgm:spPr/>
    </dgm:pt>
    <dgm:pt modelId="{96F71BE6-4EAE-4907-B64D-71EC869CA053}" type="sibTrans" cxnId="{0675FC9D-5585-413A-8C9A-580A5AE5CB53}">
      <dgm:prSet/>
      <dgm:spPr/>
    </dgm:pt>
    <dgm:pt modelId="{3A24D7AB-9AEC-4A98-9C2B-7D4872962F22}">
      <dgm:prSet phldrT="[Tekst]" custT="1"/>
      <dgm:spPr/>
      <dgm:t>
        <a:bodyPr/>
        <a:lstStyle/>
        <a:p>
          <a:r>
            <a:rPr lang="nl-BE" sz="2400" dirty="0" smtClean="0">
              <a:latin typeface="Arial" pitchFamily="34" charset="0"/>
              <a:cs typeface="Arial" pitchFamily="34" charset="0"/>
            </a:rPr>
            <a:t> </a:t>
          </a:r>
          <a:endParaRPr lang="nl-BE" sz="2400" dirty="0">
            <a:latin typeface="Arial" pitchFamily="34" charset="0"/>
            <a:cs typeface="Arial" pitchFamily="34" charset="0"/>
          </a:endParaRPr>
        </a:p>
      </dgm:t>
    </dgm:pt>
    <dgm:pt modelId="{A26700B1-3B1A-4083-A610-B4B5C3EF8997}" type="parTrans" cxnId="{2700B987-BF9D-4B24-BE0E-3A9B30BCFBAD}">
      <dgm:prSet/>
      <dgm:spPr/>
    </dgm:pt>
    <dgm:pt modelId="{8F5B09BC-DBA4-4732-891F-20A205549D15}" type="sibTrans" cxnId="{2700B987-BF9D-4B24-BE0E-3A9B30BCFBAD}">
      <dgm:prSet/>
      <dgm:spPr/>
    </dgm:pt>
    <dgm:pt modelId="{9979B5B1-7ECA-4EFF-9ED2-CBE7EB63C846}">
      <dgm:prSet custT="1"/>
      <dgm:spPr/>
      <dgm:t>
        <a:bodyPr/>
        <a:lstStyle/>
        <a:p>
          <a:r>
            <a:rPr lang="nl-BE" sz="2400" dirty="0" smtClean="0">
              <a:latin typeface="Arial" pitchFamily="34" charset="0"/>
              <a:cs typeface="Arial" pitchFamily="34" charset="0"/>
            </a:rPr>
            <a:t>De </a:t>
          </a:r>
          <a:r>
            <a:rPr lang="nl-BE" sz="2400" dirty="0" err="1" smtClean="0">
              <a:latin typeface="Arial" pitchFamily="34" charset="0"/>
              <a:cs typeface="Arial" pitchFamily="34" charset="0"/>
            </a:rPr>
            <a:t>F-verdeling</a:t>
          </a:r>
          <a:r>
            <a:rPr lang="nl-BE" sz="2400" dirty="0" smtClean="0">
              <a:latin typeface="Arial" pitchFamily="34" charset="0"/>
              <a:cs typeface="Arial" pitchFamily="34" charset="0"/>
            </a:rPr>
            <a:t> of verdeling v. </a:t>
          </a:r>
          <a:r>
            <a:rPr lang="nl-BE" sz="2400" dirty="0" err="1" smtClean="0">
              <a:latin typeface="Arial" pitchFamily="34" charset="0"/>
              <a:cs typeface="Arial" pitchFamily="34" charset="0"/>
            </a:rPr>
            <a:t>Fisher</a:t>
          </a:r>
          <a:endParaRPr lang="nl-BE" sz="2400" dirty="0">
            <a:latin typeface="Arial" pitchFamily="34" charset="0"/>
            <a:cs typeface="Arial" pitchFamily="34" charset="0"/>
          </a:endParaRPr>
        </a:p>
      </dgm:t>
    </dgm:pt>
    <dgm:pt modelId="{87B46828-BFD6-4734-8BE8-09831C7DEE45}" type="parTrans" cxnId="{3899D364-098B-41C8-843B-9AB84AD6D7A8}">
      <dgm:prSet/>
      <dgm:spPr/>
    </dgm:pt>
    <dgm:pt modelId="{725F7EB3-02A3-4699-8A01-0B8BC101938B}" type="sibTrans" cxnId="{3899D364-098B-41C8-843B-9AB84AD6D7A8}">
      <dgm:prSet/>
      <dgm:spPr/>
    </dgm:pt>
    <dgm:pt modelId="{CBE2E2AA-4C36-44AE-A0AE-C1825AA40B02}">
      <dgm:prSet custT="1"/>
      <dgm:spPr/>
      <dgm:t>
        <a:bodyPr/>
        <a:lstStyle/>
        <a:p>
          <a:r>
            <a:rPr lang="nl-BE" sz="2400" dirty="0" smtClean="0">
              <a:latin typeface="Arial" pitchFamily="34" charset="0"/>
              <a:cs typeface="Arial" pitchFamily="34" charset="0"/>
            </a:rPr>
            <a:t>De exponentiële verdeling</a:t>
          </a:r>
          <a:endParaRPr lang="nl-BE" sz="2400" dirty="0">
            <a:latin typeface="Arial" pitchFamily="34" charset="0"/>
            <a:cs typeface="Arial" pitchFamily="34" charset="0"/>
          </a:endParaRPr>
        </a:p>
      </dgm:t>
    </dgm:pt>
    <dgm:pt modelId="{5F3083A5-D93D-48CC-A8FE-78FC502E07F8}" type="parTrans" cxnId="{E4A156C9-62BE-4E3C-A719-3208F45AF091}">
      <dgm:prSet/>
      <dgm:spPr/>
    </dgm:pt>
    <dgm:pt modelId="{CA337D1E-7A20-46C5-8801-54D3EEB91EBF}" type="sibTrans" cxnId="{E4A156C9-62BE-4E3C-A719-3208F45AF091}">
      <dgm:prSet/>
      <dgm:spPr/>
    </dgm:pt>
    <dgm:pt modelId="{81827D1C-1D1B-45D6-A513-4165795F2E3E}" type="pres">
      <dgm:prSet presAssocID="{06B24F45-6D62-4AE1-8901-5A22A7B6AD0B}" presName="linearFlow" presStyleCnt="0">
        <dgm:presLayoutVars>
          <dgm:dir/>
          <dgm:animLvl val="lvl"/>
          <dgm:resizeHandles val="exact"/>
        </dgm:presLayoutVars>
      </dgm:prSet>
      <dgm:spPr/>
      <dgm:t>
        <a:bodyPr/>
        <a:lstStyle/>
        <a:p>
          <a:endParaRPr lang="nl-BE"/>
        </a:p>
      </dgm:t>
    </dgm:pt>
    <dgm:pt modelId="{9B923727-FCF2-41BB-91F0-25660F41B662}" type="pres">
      <dgm:prSet presAssocID="{D237E25C-05CF-40F7-8DD9-5D4AA169048B}" presName="composite" presStyleCnt="0"/>
      <dgm:spPr/>
    </dgm:pt>
    <dgm:pt modelId="{9D720B98-650E-4EB2-A4F1-6829883A382C}" type="pres">
      <dgm:prSet presAssocID="{D237E25C-05CF-40F7-8DD9-5D4AA169048B}" presName="parentText" presStyleLbl="alignNode1" presStyleIdx="0" presStyleCnt="5">
        <dgm:presLayoutVars>
          <dgm:chMax val="1"/>
          <dgm:bulletEnabled val="1"/>
        </dgm:presLayoutVars>
      </dgm:prSet>
      <dgm:spPr/>
      <dgm:t>
        <a:bodyPr/>
        <a:lstStyle/>
        <a:p>
          <a:endParaRPr lang="nl-BE"/>
        </a:p>
      </dgm:t>
    </dgm:pt>
    <dgm:pt modelId="{BF68871E-4FFC-4A08-A7C1-793924AD855F}" type="pres">
      <dgm:prSet presAssocID="{D237E25C-05CF-40F7-8DD9-5D4AA169048B}" presName="descendantText" presStyleLbl="alignAcc1" presStyleIdx="0" presStyleCnt="5">
        <dgm:presLayoutVars>
          <dgm:bulletEnabled val="1"/>
        </dgm:presLayoutVars>
      </dgm:prSet>
      <dgm:spPr/>
      <dgm:t>
        <a:bodyPr/>
        <a:lstStyle/>
        <a:p>
          <a:endParaRPr lang="nl-BE"/>
        </a:p>
      </dgm:t>
    </dgm:pt>
    <dgm:pt modelId="{108219F4-B680-4B1B-BBC9-0AF036FBB46D}" type="pres">
      <dgm:prSet presAssocID="{BA1BB799-7E9A-4483-BCD9-180D45C053CE}" presName="sp" presStyleCnt="0"/>
      <dgm:spPr/>
    </dgm:pt>
    <dgm:pt modelId="{72D48F4D-F4AF-42B0-BC4E-AABE5F980AEF}" type="pres">
      <dgm:prSet presAssocID="{68175BA1-0E9F-4091-858C-D7EA887A2370}" presName="composite" presStyleCnt="0"/>
      <dgm:spPr/>
    </dgm:pt>
    <dgm:pt modelId="{545B341E-C877-463F-A74C-766AD31514A5}" type="pres">
      <dgm:prSet presAssocID="{68175BA1-0E9F-4091-858C-D7EA887A2370}" presName="parentText" presStyleLbl="alignNode1" presStyleIdx="1" presStyleCnt="5">
        <dgm:presLayoutVars>
          <dgm:chMax val="1"/>
          <dgm:bulletEnabled val="1"/>
        </dgm:presLayoutVars>
      </dgm:prSet>
      <dgm:spPr/>
      <dgm:t>
        <a:bodyPr/>
        <a:lstStyle/>
        <a:p>
          <a:endParaRPr lang="nl-BE"/>
        </a:p>
      </dgm:t>
    </dgm:pt>
    <dgm:pt modelId="{F5051780-1A6F-49C4-9B75-9B522721DE5F}" type="pres">
      <dgm:prSet presAssocID="{68175BA1-0E9F-4091-858C-D7EA887A2370}" presName="descendantText" presStyleLbl="alignAcc1" presStyleIdx="1" presStyleCnt="5">
        <dgm:presLayoutVars>
          <dgm:bulletEnabled val="1"/>
        </dgm:presLayoutVars>
      </dgm:prSet>
      <dgm:spPr/>
      <dgm:t>
        <a:bodyPr/>
        <a:lstStyle/>
        <a:p>
          <a:endParaRPr lang="nl-BE"/>
        </a:p>
      </dgm:t>
    </dgm:pt>
    <dgm:pt modelId="{86B1533E-3757-457C-B756-DFF3A1A9B9A2}" type="pres">
      <dgm:prSet presAssocID="{6C139F4B-EB51-4EBD-9602-CBDF0FBCB51B}" presName="sp" presStyleCnt="0"/>
      <dgm:spPr/>
    </dgm:pt>
    <dgm:pt modelId="{C99BB6F9-30E5-4C77-97B7-A31D36A6149B}" type="pres">
      <dgm:prSet presAssocID="{91B38C8A-E8F6-4F4F-A7AE-80149B3159AD}" presName="composite" presStyleCnt="0"/>
      <dgm:spPr/>
    </dgm:pt>
    <dgm:pt modelId="{FAC7AF50-CC27-4895-929B-AAA2BB993F3E}" type="pres">
      <dgm:prSet presAssocID="{91B38C8A-E8F6-4F4F-A7AE-80149B3159AD}" presName="parentText" presStyleLbl="alignNode1" presStyleIdx="2" presStyleCnt="5">
        <dgm:presLayoutVars>
          <dgm:chMax val="1"/>
          <dgm:bulletEnabled val="1"/>
        </dgm:presLayoutVars>
      </dgm:prSet>
      <dgm:spPr/>
      <dgm:t>
        <a:bodyPr/>
        <a:lstStyle/>
        <a:p>
          <a:endParaRPr lang="nl-BE"/>
        </a:p>
      </dgm:t>
    </dgm:pt>
    <dgm:pt modelId="{8178048D-3F2B-4385-9588-FD89A5904073}" type="pres">
      <dgm:prSet presAssocID="{91B38C8A-E8F6-4F4F-A7AE-80149B3159AD}" presName="descendantText" presStyleLbl="alignAcc1" presStyleIdx="2" presStyleCnt="5" custLinFactNeighborX="956">
        <dgm:presLayoutVars>
          <dgm:bulletEnabled val="1"/>
        </dgm:presLayoutVars>
      </dgm:prSet>
      <dgm:spPr/>
      <dgm:t>
        <a:bodyPr/>
        <a:lstStyle/>
        <a:p>
          <a:endParaRPr lang="nl-BE"/>
        </a:p>
      </dgm:t>
    </dgm:pt>
    <dgm:pt modelId="{2DF07BA1-A017-4777-A3E0-530F49E756F0}" type="pres">
      <dgm:prSet presAssocID="{34452E83-C918-4D82-8642-14734835128C}" presName="sp" presStyleCnt="0"/>
      <dgm:spPr/>
    </dgm:pt>
    <dgm:pt modelId="{34EF53BB-8FBC-44ED-A711-883C1086667B}" type="pres">
      <dgm:prSet presAssocID="{E3CE77BC-C721-447D-AE8A-4D2F05E7D258}" presName="composite" presStyleCnt="0"/>
      <dgm:spPr/>
    </dgm:pt>
    <dgm:pt modelId="{4CBB18AA-A718-4937-B410-5ADCD3FEDDC7}" type="pres">
      <dgm:prSet presAssocID="{E3CE77BC-C721-447D-AE8A-4D2F05E7D258}" presName="parentText" presStyleLbl="alignNode1" presStyleIdx="3" presStyleCnt="5">
        <dgm:presLayoutVars>
          <dgm:chMax val="1"/>
          <dgm:bulletEnabled val="1"/>
        </dgm:presLayoutVars>
      </dgm:prSet>
      <dgm:spPr/>
      <dgm:t>
        <a:bodyPr/>
        <a:lstStyle/>
        <a:p>
          <a:endParaRPr lang="nl-BE"/>
        </a:p>
      </dgm:t>
    </dgm:pt>
    <dgm:pt modelId="{79C5E758-DBD7-4BCC-8079-0156055B693E}" type="pres">
      <dgm:prSet presAssocID="{E3CE77BC-C721-447D-AE8A-4D2F05E7D258}" presName="descendantText" presStyleLbl="alignAcc1" presStyleIdx="3" presStyleCnt="5">
        <dgm:presLayoutVars>
          <dgm:bulletEnabled val="1"/>
        </dgm:presLayoutVars>
      </dgm:prSet>
      <dgm:spPr/>
      <dgm:t>
        <a:bodyPr/>
        <a:lstStyle/>
        <a:p>
          <a:endParaRPr lang="nl-BE"/>
        </a:p>
      </dgm:t>
    </dgm:pt>
    <dgm:pt modelId="{9EB8A9AE-FE12-4D8F-AF89-2D28D591AFEA}" type="pres">
      <dgm:prSet presAssocID="{96F71BE6-4EAE-4907-B64D-71EC869CA053}" presName="sp" presStyleCnt="0"/>
      <dgm:spPr/>
    </dgm:pt>
    <dgm:pt modelId="{81D8D1FD-1B64-4AD2-933D-A1373ECFB1D9}" type="pres">
      <dgm:prSet presAssocID="{3A24D7AB-9AEC-4A98-9C2B-7D4872962F22}" presName="composite" presStyleCnt="0"/>
      <dgm:spPr/>
    </dgm:pt>
    <dgm:pt modelId="{CC27A77C-32C2-4EB3-9A07-0CBC7382398D}" type="pres">
      <dgm:prSet presAssocID="{3A24D7AB-9AEC-4A98-9C2B-7D4872962F22}" presName="parentText" presStyleLbl="alignNode1" presStyleIdx="4" presStyleCnt="5">
        <dgm:presLayoutVars>
          <dgm:chMax val="1"/>
          <dgm:bulletEnabled val="1"/>
        </dgm:presLayoutVars>
      </dgm:prSet>
      <dgm:spPr/>
      <dgm:t>
        <a:bodyPr/>
        <a:lstStyle/>
        <a:p>
          <a:endParaRPr lang="nl-BE"/>
        </a:p>
      </dgm:t>
    </dgm:pt>
    <dgm:pt modelId="{5E9F6171-25DE-4124-81D3-FAF5F3108F53}" type="pres">
      <dgm:prSet presAssocID="{3A24D7AB-9AEC-4A98-9C2B-7D4872962F22}" presName="descendantText" presStyleLbl="alignAcc1" presStyleIdx="4" presStyleCnt="5">
        <dgm:presLayoutVars>
          <dgm:bulletEnabled val="1"/>
        </dgm:presLayoutVars>
      </dgm:prSet>
      <dgm:spPr/>
      <dgm:t>
        <a:bodyPr/>
        <a:lstStyle/>
        <a:p>
          <a:endParaRPr lang="nl-BE"/>
        </a:p>
      </dgm:t>
    </dgm:pt>
  </dgm:ptLst>
  <dgm:cxnLst>
    <dgm:cxn modelId="{CEE8139C-B337-4CCB-897E-C4D98FAD5447}" type="presOf" srcId="{51A4C044-D2F4-4A85-8CF1-A60106386BDB}" destId="{F5051780-1A6F-49C4-9B75-9B522721DE5F}" srcOrd="0" destOrd="0" presId="urn:microsoft.com/office/officeart/2005/8/layout/chevron2"/>
    <dgm:cxn modelId="{D3F74318-B9BB-4347-9297-2C3FCF8D262C}" type="presOf" srcId="{0421FB7E-59DF-41E4-88C0-DA40624D6EBD}" destId="{BF68871E-4FFC-4A08-A7C1-793924AD855F}" srcOrd="0" destOrd="0" presId="urn:microsoft.com/office/officeart/2005/8/layout/chevron2"/>
    <dgm:cxn modelId="{9E07CC68-4DEE-416A-94A9-FF81878328B2}" type="presOf" srcId="{9979B5B1-7ECA-4EFF-9ED2-CBE7EB63C846}" destId="{79C5E758-DBD7-4BCC-8079-0156055B693E}" srcOrd="0" destOrd="0" presId="urn:microsoft.com/office/officeart/2005/8/layout/chevron2"/>
    <dgm:cxn modelId="{E4A156C9-62BE-4E3C-A719-3208F45AF091}" srcId="{3A24D7AB-9AEC-4A98-9C2B-7D4872962F22}" destId="{CBE2E2AA-4C36-44AE-A0AE-C1825AA40B02}" srcOrd="0" destOrd="0" parTransId="{5F3083A5-D93D-48CC-A8FE-78FC502E07F8}" sibTransId="{CA337D1E-7A20-46C5-8801-54D3EEB91EBF}"/>
    <dgm:cxn modelId="{0F400564-A487-450A-B5E1-B5482D9AC07D}" srcId="{06B24F45-6D62-4AE1-8901-5A22A7B6AD0B}" destId="{D237E25C-05CF-40F7-8DD9-5D4AA169048B}" srcOrd="0" destOrd="0" parTransId="{D5E7A536-31C1-4E57-AE17-7419B5BA504A}" sibTransId="{BA1BB799-7E9A-4483-BCD9-180D45C053CE}"/>
    <dgm:cxn modelId="{2700B987-BF9D-4B24-BE0E-3A9B30BCFBAD}" srcId="{06B24F45-6D62-4AE1-8901-5A22A7B6AD0B}" destId="{3A24D7AB-9AEC-4A98-9C2B-7D4872962F22}" srcOrd="4" destOrd="0" parTransId="{A26700B1-3B1A-4083-A610-B4B5C3EF8997}" sibTransId="{8F5B09BC-DBA4-4732-891F-20A205549D15}"/>
    <dgm:cxn modelId="{C0740493-8846-4A5E-B168-2100405918C9}" type="presOf" srcId="{E3CE77BC-C721-447D-AE8A-4D2F05E7D258}" destId="{4CBB18AA-A718-4937-B410-5ADCD3FEDDC7}" srcOrd="0" destOrd="0" presId="urn:microsoft.com/office/officeart/2005/8/layout/chevron2"/>
    <dgm:cxn modelId="{3899D364-098B-41C8-843B-9AB84AD6D7A8}" srcId="{E3CE77BC-C721-447D-AE8A-4D2F05E7D258}" destId="{9979B5B1-7ECA-4EFF-9ED2-CBE7EB63C846}" srcOrd="0" destOrd="0" parTransId="{87B46828-BFD6-4734-8BE8-09831C7DEE45}" sibTransId="{725F7EB3-02A3-4699-8A01-0B8BC101938B}"/>
    <dgm:cxn modelId="{B714BFBF-5133-45A9-B16A-3A1255F019C3}" type="presOf" srcId="{21F89C94-E097-449F-8082-5C9245CBC8F2}" destId="{8178048D-3F2B-4385-9588-FD89A5904073}" srcOrd="0" destOrd="0" presId="urn:microsoft.com/office/officeart/2005/8/layout/chevron2"/>
    <dgm:cxn modelId="{E11D60AC-D903-4285-A344-534C45B084EB}" srcId="{91B38C8A-E8F6-4F4F-A7AE-80149B3159AD}" destId="{21F89C94-E097-449F-8082-5C9245CBC8F2}" srcOrd="0" destOrd="0" parTransId="{216AC090-8633-41BB-805D-3627571AE10C}" sibTransId="{A4E65B2F-221B-483E-85AA-2A99651F4D9B}"/>
    <dgm:cxn modelId="{B1865EB7-6FF6-4003-AEC8-CC48FEC2A700}" type="presOf" srcId="{D237E25C-05CF-40F7-8DD9-5D4AA169048B}" destId="{9D720B98-650E-4EB2-A4F1-6829883A382C}" srcOrd="0" destOrd="0" presId="urn:microsoft.com/office/officeart/2005/8/layout/chevron2"/>
    <dgm:cxn modelId="{4AE6D018-9C1F-420B-95F5-04DD331C6030}" type="presOf" srcId="{CBE2E2AA-4C36-44AE-A0AE-C1825AA40B02}" destId="{5E9F6171-25DE-4124-81D3-FAF5F3108F53}" srcOrd="0" destOrd="0" presId="urn:microsoft.com/office/officeart/2005/8/layout/chevron2"/>
    <dgm:cxn modelId="{10612DC5-0CBC-4E52-9A27-69F29B4A3730}" type="presOf" srcId="{06B24F45-6D62-4AE1-8901-5A22A7B6AD0B}" destId="{81827D1C-1D1B-45D6-A513-4165795F2E3E}" srcOrd="0" destOrd="0" presId="urn:microsoft.com/office/officeart/2005/8/layout/chevron2"/>
    <dgm:cxn modelId="{C38E2490-FB23-4691-A550-03E1BCED9D00}" srcId="{06B24F45-6D62-4AE1-8901-5A22A7B6AD0B}" destId="{68175BA1-0E9F-4091-858C-D7EA887A2370}" srcOrd="1" destOrd="0" parTransId="{F18C189D-54E7-4E6A-B315-7ADCA9B532C3}" sibTransId="{6C139F4B-EB51-4EBD-9602-CBDF0FBCB51B}"/>
    <dgm:cxn modelId="{869A4CFA-0D2A-43CA-96A4-24C789E74048}" srcId="{68175BA1-0E9F-4091-858C-D7EA887A2370}" destId="{51A4C044-D2F4-4A85-8CF1-A60106386BDB}" srcOrd="0" destOrd="0" parTransId="{1BCA37DC-1502-4F3F-A755-A1032D1E655B}" sibTransId="{ADEB8779-09F9-4CAE-BB4E-B4DB46E2772F}"/>
    <dgm:cxn modelId="{53BADA54-E75F-4EE8-A8A7-1524C9A935FB}" srcId="{D237E25C-05CF-40F7-8DD9-5D4AA169048B}" destId="{0421FB7E-59DF-41E4-88C0-DA40624D6EBD}" srcOrd="0" destOrd="0" parTransId="{5BAA0633-040C-411B-98EB-50C00CAF4802}" sibTransId="{10119FD8-E36B-4DD3-A786-970F053EAFCC}"/>
    <dgm:cxn modelId="{0675FC9D-5585-413A-8C9A-580A5AE5CB53}" srcId="{06B24F45-6D62-4AE1-8901-5A22A7B6AD0B}" destId="{E3CE77BC-C721-447D-AE8A-4D2F05E7D258}" srcOrd="3" destOrd="0" parTransId="{529EE210-1C3C-42AF-8A15-F6460E8986AF}" sibTransId="{96F71BE6-4EAE-4907-B64D-71EC869CA053}"/>
    <dgm:cxn modelId="{92DECBCB-6B89-4AD0-B41F-8C318B9BA06B}" type="presOf" srcId="{3A24D7AB-9AEC-4A98-9C2B-7D4872962F22}" destId="{CC27A77C-32C2-4EB3-9A07-0CBC7382398D}" srcOrd="0" destOrd="0" presId="urn:microsoft.com/office/officeart/2005/8/layout/chevron2"/>
    <dgm:cxn modelId="{55F40C15-A99C-4572-8CA7-5CC854186EC5}" srcId="{06B24F45-6D62-4AE1-8901-5A22A7B6AD0B}" destId="{91B38C8A-E8F6-4F4F-A7AE-80149B3159AD}" srcOrd="2" destOrd="0" parTransId="{1298F1A5-9FCC-458A-87BB-A72617B2440C}" sibTransId="{34452E83-C918-4D82-8642-14734835128C}"/>
    <dgm:cxn modelId="{A511E9FA-A6E9-4F6C-B0F3-780957011B89}" type="presOf" srcId="{91B38C8A-E8F6-4F4F-A7AE-80149B3159AD}" destId="{FAC7AF50-CC27-4895-929B-AAA2BB993F3E}" srcOrd="0" destOrd="0" presId="urn:microsoft.com/office/officeart/2005/8/layout/chevron2"/>
    <dgm:cxn modelId="{90029ED3-6170-49DA-8999-3ACF8B2C8EEB}" type="presOf" srcId="{68175BA1-0E9F-4091-858C-D7EA887A2370}" destId="{545B341E-C877-463F-A74C-766AD31514A5}" srcOrd="0" destOrd="0" presId="urn:microsoft.com/office/officeart/2005/8/layout/chevron2"/>
    <dgm:cxn modelId="{18D78C5B-A1F8-429F-830B-50B4FC1DABC1}" type="presParOf" srcId="{81827D1C-1D1B-45D6-A513-4165795F2E3E}" destId="{9B923727-FCF2-41BB-91F0-25660F41B662}" srcOrd="0" destOrd="0" presId="urn:microsoft.com/office/officeart/2005/8/layout/chevron2"/>
    <dgm:cxn modelId="{33572C78-0EDA-4D13-B421-6DA3FE346028}" type="presParOf" srcId="{9B923727-FCF2-41BB-91F0-25660F41B662}" destId="{9D720B98-650E-4EB2-A4F1-6829883A382C}" srcOrd="0" destOrd="0" presId="urn:microsoft.com/office/officeart/2005/8/layout/chevron2"/>
    <dgm:cxn modelId="{44034305-5F98-4BCF-B160-3CAE19BF689F}" type="presParOf" srcId="{9B923727-FCF2-41BB-91F0-25660F41B662}" destId="{BF68871E-4FFC-4A08-A7C1-793924AD855F}" srcOrd="1" destOrd="0" presId="urn:microsoft.com/office/officeart/2005/8/layout/chevron2"/>
    <dgm:cxn modelId="{B66F3957-D6BD-449B-9BFE-7F6C08FE88E7}" type="presParOf" srcId="{81827D1C-1D1B-45D6-A513-4165795F2E3E}" destId="{108219F4-B680-4B1B-BBC9-0AF036FBB46D}" srcOrd="1" destOrd="0" presId="urn:microsoft.com/office/officeart/2005/8/layout/chevron2"/>
    <dgm:cxn modelId="{62CD4127-AE1C-47C1-917D-14508AC889C0}" type="presParOf" srcId="{81827D1C-1D1B-45D6-A513-4165795F2E3E}" destId="{72D48F4D-F4AF-42B0-BC4E-AABE5F980AEF}" srcOrd="2" destOrd="0" presId="urn:microsoft.com/office/officeart/2005/8/layout/chevron2"/>
    <dgm:cxn modelId="{875A2A2A-9412-4243-A661-47347D4497A2}" type="presParOf" srcId="{72D48F4D-F4AF-42B0-BC4E-AABE5F980AEF}" destId="{545B341E-C877-463F-A74C-766AD31514A5}" srcOrd="0" destOrd="0" presId="urn:microsoft.com/office/officeart/2005/8/layout/chevron2"/>
    <dgm:cxn modelId="{89A6AE27-AD15-4E63-9FDC-2B89DFE7475E}" type="presParOf" srcId="{72D48F4D-F4AF-42B0-BC4E-AABE5F980AEF}" destId="{F5051780-1A6F-49C4-9B75-9B522721DE5F}" srcOrd="1" destOrd="0" presId="urn:microsoft.com/office/officeart/2005/8/layout/chevron2"/>
    <dgm:cxn modelId="{A795E923-7D31-443F-A59A-081D6E7A1285}" type="presParOf" srcId="{81827D1C-1D1B-45D6-A513-4165795F2E3E}" destId="{86B1533E-3757-457C-B756-DFF3A1A9B9A2}" srcOrd="3" destOrd="0" presId="urn:microsoft.com/office/officeart/2005/8/layout/chevron2"/>
    <dgm:cxn modelId="{FA587799-C6DD-49F1-830B-3EF42266753D}" type="presParOf" srcId="{81827D1C-1D1B-45D6-A513-4165795F2E3E}" destId="{C99BB6F9-30E5-4C77-97B7-A31D36A6149B}" srcOrd="4" destOrd="0" presId="urn:microsoft.com/office/officeart/2005/8/layout/chevron2"/>
    <dgm:cxn modelId="{749B53AF-313B-4AC0-A061-22B1A3082173}" type="presParOf" srcId="{C99BB6F9-30E5-4C77-97B7-A31D36A6149B}" destId="{FAC7AF50-CC27-4895-929B-AAA2BB993F3E}" srcOrd="0" destOrd="0" presId="urn:microsoft.com/office/officeart/2005/8/layout/chevron2"/>
    <dgm:cxn modelId="{1C5AA750-1E84-4621-A1F4-D994FF3CDA64}" type="presParOf" srcId="{C99BB6F9-30E5-4C77-97B7-A31D36A6149B}" destId="{8178048D-3F2B-4385-9588-FD89A5904073}" srcOrd="1" destOrd="0" presId="urn:microsoft.com/office/officeart/2005/8/layout/chevron2"/>
    <dgm:cxn modelId="{D5CFD728-1127-464A-ACEA-D4C0B9EB9552}" type="presParOf" srcId="{81827D1C-1D1B-45D6-A513-4165795F2E3E}" destId="{2DF07BA1-A017-4777-A3E0-530F49E756F0}" srcOrd="5" destOrd="0" presId="urn:microsoft.com/office/officeart/2005/8/layout/chevron2"/>
    <dgm:cxn modelId="{106F0613-952E-4F5D-8C52-5A156C4D0CB9}" type="presParOf" srcId="{81827D1C-1D1B-45D6-A513-4165795F2E3E}" destId="{34EF53BB-8FBC-44ED-A711-883C1086667B}" srcOrd="6" destOrd="0" presId="urn:microsoft.com/office/officeart/2005/8/layout/chevron2"/>
    <dgm:cxn modelId="{FED9DFB1-FA8E-49A6-AA7F-31A2F3B3A151}" type="presParOf" srcId="{34EF53BB-8FBC-44ED-A711-883C1086667B}" destId="{4CBB18AA-A718-4937-B410-5ADCD3FEDDC7}" srcOrd="0" destOrd="0" presId="urn:microsoft.com/office/officeart/2005/8/layout/chevron2"/>
    <dgm:cxn modelId="{4EF5E1CB-A165-4E1E-ABAF-6E43653B329D}" type="presParOf" srcId="{34EF53BB-8FBC-44ED-A711-883C1086667B}" destId="{79C5E758-DBD7-4BCC-8079-0156055B693E}" srcOrd="1" destOrd="0" presId="urn:microsoft.com/office/officeart/2005/8/layout/chevron2"/>
    <dgm:cxn modelId="{AB259D71-223B-4B08-A7E6-98ADD87CD508}" type="presParOf" srcId="{81827D1C-1D1B-45D6-A513-4165795F2E3E}" destId="{9EB8A9AE-FE12-4D8F-AF89-2D28D591AFEA}" srcOrd="7" destOrd="0" presId="urn:microsoft.com/office/officeart/2005/8/layout/chevron2"/>
    <dgm:cxn modelId="{9229787C-C428-40EA-9C87-C848DC3666B1}" type="presParOf" srcId="{81827D1C-1D1B-45D6-A513-4165795F2E3E}" destId="{81D8D1FD-1B64-4AD2-933D-A1373ECFB1D9}" srcOrd="8" destOrd="0" presId="urn:microsoft.com/office/officeart/2005/8/layout/chevron2"/>
    <dgm:cxn modelId="{43C2D562-D1E1-443E-83A2-D6A9C8F67B04}" type="presParOf" srcId="{81D8D1FD-1B64-4AD2-933D-A1373ECFB1D9}" destId="{CC27A77C-32C2-4EB3-9A07-0CBC7382398D}" srcOrd="0" destOrd="0" presId="urn:microsoft.com/office/officeart/2005/8/layout/chevron2"/>
    <dgm:cxn modelId="{0BFD2AEB-BD01-43AA-99CE-55E13203E8D8}" type="presParOf" srcId="{81D8D1FD-1B64-4AD2-933D-A1373ECFB1D9}" destId="{5E9F6171-25DE-4124-81D3-FAF5F3108F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9673DC-70AF-4298-B5AA-0197AC70D849}" type="doc">
      <dgm:prSet loTypeId="urn:microsoft.com/office/officeart/2005/8/layout/pyramid2" loCatId="list" qsTypeId="urn:microsoft.com/office/officeart/2005/8/quickstyle/simple1" qsCatId="simple" csTypeId="urn:microsoft.com/office/officeart/2005/8/colors/accent1_2" csCatId="accent1" phldr="1"/>
      <dgm:spPr/>
    </dgm:pt>
    <dgm:pt modelId="{CD777B9C-717E-42AF-A706-563088477F81}">
      <dgm:prSet phldrT="[Tekst]"/>
      <dgm:spPr/>
      <dgm:t>
        <a:bodyPr/>
        <a:lstStyle/>
        <a:p>
          <a:r>
            <a:rPr lang="nl-BE" dirty="0" smtClean="0">
              <a:latin typeface="Arial" pitchFamily="34" charset="0"/>
              <a:cs typeface="Arial" pitchFamily="34" charset="0"/>
            </a:rPr>
            <a:t>Beschrijvende statistiek</a:t>
          </a:r>
          <a:endParaRPr lang="nl-BE" dirty="0">
            <a:latin typeface="Arial" pitchFamily="34" charset="0"/>
            <a:cs typeface="Arial" pitchFamily="34" charset="0"/>
          </a:endParaRPr>
        </a:p>
      </dgm:t>
    </dgm:pt>
    <dgm:pt modelId="{D565346C-8A82-468B-855B-D513CC1E6658}" type="parTrans" cxnId="{83578614-FD3A-4198-95EF-660D2B7B00F9}">
      <dgm:prSet/>
      <dgm:spPr/>
      <dgm:t>
        <a:bodyPr/>
        <a:lstStyle/>
        <a:p>
          <a:endParaRPr lang="nl-BE"/>
        </a:p>
      </dgm:t>
    </dgm:pt>
    <dgm:pt modelId="{5BDFAA5B-C010-4940-95E8-1D96B8EBF724}" type="sibTrans" cxnId="{83578614-FD3A-4198-95EF-660D2B7B00F9}">
      <dgm:prSet/>
      <dgm:spPr/>
      <dgm:t>
        <a:bodyPr/>
        <a:lstStyle/>
        <a:p>
          <a:endParaRPr lang="nl-BE"/>
        </a:p>
      </dgm:t>
    </dgm:pt>
    <dgm:pt modelId="{41EDB7E8-423C-4A66-9931-BE1C552F3534}">
      <dgm:prSet phldrT="[Tekst]"/>
      <dgm:spPr/>
      <dgm:t>
        <a:bodyPr/>
        <a:lstStyle/>
        <a:p>
          <a:r>
            <a:rPr lang="nl-BE" dirty="0" smtClean="0">
              <a:latin typeface="Arial" pitchFamily="34" charset="0"/>
              <a:cs typeface="Arial" pitchFamily="34" charset="0"/>
            </a:rPr>
            <a:t>Kansverdelingen</a:t>
          </a:r>
          <a:endParaRPr lang="nl-BE" dirty="0">
            <a:latin typeface="Arial" pitchFamily="34" charset="0"/>
            <a:cs typeface="Arial" pitchFamily="34" charset="0"/>
          </a:endParaRPr>
        </a:p>
      </dgm:t>
    </dgm:pt>
    <dgm:pt modelId="{856696DF-B7D6-4BEE-88C8-194A42E69CFA}" type="parTrans" cxnId="{F1E09068-152D-4234-BCA7-27FC2866B0D1}">
      <dgm:prSet/>
      <dgm:spPr/>
      <dgm:t>
        <a:bodyPr/>
        <a:lstStyle/>
        <a:p>
          <a:endParaRPr lang="nl-BE"/>
        </a:p>
      </dgm:t>
    </dgm:pt>
    <dgm:pt modelId="{9ACFAB0C-48B1-4368-B750-1296714A03EC}" type="sibTrans" cxnId="{F1E09068-152D-4234-BCA7-27FC2866B0D1}">
      <dgm:prSet/>
      <dgm:spPr/>
      <dgm:t>
        <a:bodyPr/>
        <a:lstStyle/>
        <a:p>
          <a:endParaRPr lang="nl-BE"/>
        </a:p>
      </dgm:t>
    </dgm:pt>
    <dgm:pt modelId="{EBD230D3-527B-4CFA-A765-5FB9CB54057F}">
      <dgm:prSet phldrT="[Tekst]"/>
      <dgm:spPr/>
      <dgm:t>
        <a:bodyPr/>
        <a:lstStyle/>
        <a:p>
          <a:r>
            <a:rPr lang="nl-BE" dirty="0" smtClean="0">
              <a:latin typeface="Arial" pitchFamily="34" charset="0"/>
              <a:cs typeface="Arial" pitchFamily="34" charset="0"/>
            </a:rPr>
            <a:t>Betrouwbaarheidsintervallen</a:t>
          </a:r>
        </a:p>
        <a:p>
          <a:r>
            <a:rPr lang="nl-BE" dirty="0" smtClean="0">
              <a:latin typeface="Arial" pitchFamily="34" charset="0"/>
              <a:cs typeface="Arial" pitchFamily="34" charset="0"/>
            </a:rPr>
            <a:t>&amp; toetsen van hypothesen</a:t>
          </a:r>
          <a:endParaRPr lang="nl-BE" dirty="0">
            <a:latin typeface="Arial" pitchFamily="34" charset="0"/>
            <a:cs typeface="Arial" pitchFamily="34" charset="0"/>
          </a:endParaRPr>
        </a:p>
      </dgm:t>
    </dgm:pt>
    <dgm:pt modelId="{73E24DF7-716B-4E3B-91EA-F20813DEA864}" type="parTrans" cxnId="{12095DCD-8A02-4E70-BD0A-B6A16BB852B1}">
      <dgm:prSet/>
      <dgm:spPr/>
      <dgm:t>
        <a:bodyPr/>
        <a:lstStyle/>
        <a:p>
          <a:endParaRPr lang="nl-BE"/>
        </a:p>
      </dgm:t>
    </dgm:pt>
    <dgm:pt modelId="{2407A9A9-89B5-41DE-94D2-E188884CADFD}" type="sibTrans" cxnId="{12095DCD-8A02-4E70-BD0A-B6A16BB852B1}">
      <dgm:prSet/>
      <dgm:spPr/>
      <dgm:t>
        <a:bodyPr/>
        <a:lstStyle/>
        <a:p>
          <a:endParaRPr lang="nl-BE"/>
        </a:p>
      </dgm:t>
    </dgm:pt>
    <dgm:pt modelId="{1E315DCD-1158-4A03-96BB-B94FD79D10CC}">
      <dgm:prSet/>
      <dgm:spPr/>
      <dgm:t>
        <a:bodyPr/>
        <a:lstStyle/>
        <a:p>
          <a:endParaRPr lang="nl-BE" dirty="0">
            <a:latin typeface="Arial" pitchFamily="34" charset="0"/>
            <a:cs typeface="Arial" pitchFamily="34" charset="0"/>
          </a:endParaRPr>
        </a:p>
      </dgm:t>
    </dgm:pt>
    <dgm:pt modelId="{0F28F146-E652-4B18-867C-3B02504F7834}" type="parTrans" cxnId="{7B873456-193C-4D48-88A5-35DE8D67206E}">
      <dgm:prSet/>
      <dgm:spPr/>
      <dgm:t>
        <a:bodyPr/>
        <a:lstStyle/>
        <a:p>
          <a:endParaRPr lang="nl-BE"/>
        </a:p>
      </dgm:t>
    </dgm:pt>
    <dgm:pt modelId="{F4084110-9566-41F5-9ABF-FCC37D25BAA2}" type="sibTrans" cxnId="{7B873456-193C-4D48-88A5-35DE8D67206E}">
      <dgm:prSet/>
      <dgm:spPr/>
      <dgm:t>
        <a:bodyPr/>
        <a:lstStyle/>
        <a:p>
          <a:endParaRPr lang="nl-BE"/>
        </a:p>
      </dgm:t>
    </dgm:pt>
    <dgm:pt modelId="{93598D3B-9D2B-4F46-8669-51DB95F95455}" type="pres">
      <dgm:prSet presAssocID="{339673DC-70AF-4298-B5AA-0197AC70D849}" presName="compositeShape" presStyleCnt="0">
        <dgm:presLayoutVars>
          <dgm:dir/>
          <dgm:resizeHandles/>
        </dgm:presLayoutVars>
      </dgm:prSet>
      <dgm:spPr/>
    </dgm:pt>
    <dgm:pt modelId="{E3FDEBC4-DDC7-4DF4-82D5-201B3D9B7B36}" type="pres">
      <dgm:prSet presAssocID="{339673DC-70AF-4298-B5AA-0197AC70D849}" presName="pyramid" presStyleLbl="node1" presStyleIdx="0" presStyleCnt="1"/>
      <dgm:spPr/>
    </dgm:pt>
    <dgm:pt modelId="{B6ACEF01-A0BF-4CE8-9CF0-A28CF6B86A3D}" type="pres">
      <dgm:prSet presAssocID="{339673DC-70AF-4298-B5AA-0197AC70D849}" presName="theList" presStyleCnt="0"/>
      <dgm:spPr/>
    </dgm:pt>
    <dgm:pt modelId="{803FEFAC-6EF9-4425-8ADF-7E0527EE9738}" type="pres">
      <dgm:prSet presAssocID="{CD777B9C-717E-42AF-A706-563088477F81}" presName="aNode" presStyleLbl="fgAcc1" presStyleIdx="0" presStyleCnt="4">
        <dgm:presLayoutVars>
          <dgm:bulletEnabled val="1"/>
        </dgm:presLayoutVars>
      </dgm:prSet>
      <dgm:spPr/>
      <dgm:t>
        <a:bodyPr/>
        <a:lstStyle/>
        <a:p>
          <a:endParaRPr lang="nl-BE"/>
        </a:p>
      </dgm:t>
    </dgm:pt>
    <dgm:pt modelId="{CD7B899E-A40B-4143-A7B8-613170CB96E9}" type="pres">
      <dgm:prSet presAssocID="{CD777B9C-717E-42AF-A706-563088477F81}" presName="aSpace" presStyleCnt="0"/>
      <dgm:spPr/>
    </dgm:pt>
    <dgm:pt modelId="{14FD0483-F849-4C7C-9B5A-122042F0E184}" type="pres">
      <dgm:prSet presAssocID="{41EDB7E8-423C-4A66-9931-BE1C552F3534}" presName="aNode" presStyleLbl="fgAcc1" presStyleIdx="1" presStyleCnt="4">
        <dgm:presLayoutVars>
          <dgm:bulletEnabled val="1"/>
        </dgm:presLayoutVars>
      </dgm:prSet>
      <dgm:spPr/>
      <dgm:t>
        <a:bodyPr/>
        <a:lstStyle/>
        <a:p>
          <a:endParaRPr lang="nl-BE"/>
        </a:p>
      </dgm:t>
    </dgm:pt>
    <dgm:pt modelId="{DEB52588-8DEE-4FC2-8983-37CB901E4EFF}" type="pres">
      <dgm:prSet presAssocID="{41EDB7E8-423C-4A66-9931-BE1C552F3534}" presName="aSpace" presStyleCnt="0"/>
      <dgm:spPr/>
    </dgm:pt>
    <dgm:pt modelId="{EAEABD04-6F08-4F8C-94E7-22093F53A31E}" type="pres">
      <dgm:prSet presAssocID="{EBD230D3-527B-4CFA-A765-5FB9CB54057F}" presName="aNode" presStyleLbl="fgAcc1" presStyleIdx="2" presStyleCnt="4">
        <dgm:presLayoutVars>
          <dgm:bulletEnabled val="1"/>
        </dgm:presLayoutVars>
      </dgm:prSet>
      <dgm:spPr/>
      <dgm:t>
        <a:bodyPr/>
        <a:lstStyle/>
        <a:p>
          <a:endParaRPr lang="nl-BE"/>
        </a:p>
      </dgm:t>
    </dgm:pt>
    <dgm:pt modelId="{9D2AA5BA-B541-4A0F-A39D-5471D13ABEB3}" type="pres">
      <dgm:prSet presAssocID="{EBD230D3-527B-4CFA-A765-5FB9CB54057F}" presName="aSpace" presStyleCnt="0"/>
      <dgm:spPr/>
    </dgm:pt>
    <dgm:pt modelId="{E31E64A2-CE55-4AD3-93D4-FFBD51B826D6}" type="pres">
      <dgm:prSet presAssocID="{1E315DCD-1158-4A03-96BB-B94FD79D10CC}" presName="aNode" presStyleLbl="fgAcc1" presStyleIdx="3" presStyleCnt="4">
        <dgm:presLayoutVars>
          <dgm:bulletEnabled val="1"/>
        </dgm:presLayoutVars>
      </dgm:prSet>
      <dgm:spPr/>
      <dgm:t>
        <a:bodyPr/>
        <a:lstStyle/>
        <a:p>
          <a:endParaRPr lang="nl-BE"/>
        </a:p>
      </dgm:t>
    </dgm:pt>
    <dgm:pt modelId="{664AF302-EF0C-42FB-9664-1447E760D9CA}" type="pres">
      <dgm:prSet presAssocID="{1E315DCD-1158-4A03-96BB-B94FD79D10CC}" presName="aSpace" presStyleCnt="0"/>
      <dgm:spPr/>
    </dgm:pt>
  </dgm:ptLst>
  <dgm:cxnLst>
    <dgm:cxn modelId="{B0AA7FE7-EDEA-4007-9540-59A915C63E58}" type="presOf" srcId="{1E315DCD-1158-4A03-96BB-B94FD79D10CC}" destId="{E31E64A2-CE55-4AD3-93D4-FFBD51B826D6}" srcOrd="0" destOrd="0" presId="urn:microsoft.com/office/officeart/2005/8/layout/pyramid2"/>
    <dgm:cxn modelId="{F1E09068-152D-4234-BCA7-27FC2866B0D1}" srcId="{339673DC-70AF-4298-B5AA-0197AC70D849}" destId="{41EDB7E8-423C-4A66-9931-BE1C552F3534}" srcOrd="1" destOrd="0" parTransId="{856696DF-B7D6-4BEE-88C8-194A42E69CFA}" sibTransId="{9ACFAB0C-48B1-4368-B750-1296714A03EC}"/>
    <dgm:cxn modelId="{7B873456-193C-4D48-88A5-35DE8D67206E}" srcId="{339673DC-70AF-4298-B5AA-0197AC70D849}" destId="{1E315DCD-1158-4A03-96BB-B94FD79D10CC}" srcOrd="3" destOrd="0" parTransId="{0F28F146-E652-4B18-867C-3B02504F7834}" sibTransId="{F4084110-9566-41F5-9ABF-FCC37D25BAA2}"/>
    <dgm:cxn modelId="{12095DCD-8A02-4E70-BD0A-B6A16BB852B1}" srcId="{339673DC-70AF-4298-B5AA-0197AC70D849}" destId="{EBD230D3-527B-4CFA-A765-5FB9CB54057F}" srcOrd="2" destOrd="0" parTransId="{73E24DF7-716B-4E3B-91EA-F20813DEA864}" sibTransId="{2407A9A9-89B5-41DE-94D2-E188884CADFD}"/>
    <dgm:cxn modelId="{E5F9EA74-A7EE-45B6-963B-31A8D470CCBE}" type="presOf" srcId="{339673DC-70AF-4298-B5AA-0197AC70D849}" destId="{93598D3B-9D2B-4F46-8669-51DB95F95455}" srcOrd="0" destOrd="0" presId="urn:microsoft.com/office/officeart/2005/8/layout/pyramid2"/>
    <dgm:cxn modelId="{84421FA4-A8CA-4A5C-B6D2-CE086B0B9760}" type="presOf" srcId="{41EDB7E8-423C-4A66-9931-BE1C552F3534}" destId="{14FD0483-F849-4C7C-9B5A-122042F0E184}" srcOrd="0" destOrd="0" presId="urn:microsoft.com/office/officeart/2005/8/layout/pyramid2"/>
    <dgm:cxn modelId="{44CB3B84-8FF4-4790-9127-891E0D2C7B28}" type="presOf" srcId="{EBD230D3-527B-4CFA-A765-5FB9CB54057F}" destId="{EAEABD04-6F08-4F8C-94E7-22093F53A31E}" srcOrd="0" destOrd="0" presId="urn:microsoft.com/office/officeart/2005/8/layout/pyramid2"/>
    <dgm:cxn modelId="{83578614-FD3A-4198-95EF-660D2B7B00F9}" srcId="{339673DC-70AF-4298-B5AA-0197AC70D849}" destId="{CD777B9C-717E-42AF-A706-563088477F81}" srcOrd="0" destOrd="0" parTransId="{D565346C-8A82-468B-855B-D513CC1E6658}" sibTransId="{5BDFAA5B-C010-4940-95E8-1D96B8EBF724}"/>
    <dgm:cxn modelId="{6B1FE5AC-ADAF-42FB-8E3B-D87278F56E40}" type="presOf" srcId="{CD777B9C-717E-42AF-A706-563088477F81}" destId="{803FEFAC-6EF9-4425-8ADF-7E0527EE9738}" srcOrd="0" destOrd="0" presId="urn:microsoft.com/office/officeart/2005/8/layout/pyramid2"/>
    <dgm:cxn modelId="{D711041B-78CC-4280-A86D-6C79436B0B3B}" type="presParOf" srcId="{93598D3B-9D2B-4F46-8669-51DB95F95455}" destId="{E3FDEBC4-DDC7-4DF4-82D5-201B3D9B7B36}" srcOrd="0" destOrd="0" presId="urn:microsoft.com/office/officeart/2005/8/layout/pyramid2"/>
    <dgm:cxn modelId="{B4FAEF67-3185-47F6-868C-D6EAB1767B1B}" type="presParOf" srcId="{93598D3B-9D2B-4F46-8669-51DB95F95455}" destId="{B6ACEF01-A0BF-4CE8-9CF0-A28CF6B86A3D}" srcOrd="1" destOrd="0" presId="urn:microsoft.com/office/officeart/2005/8/layout/pyramid2"/>
    <dgm:cxn modelId="{30785ED3-5F74-4FBC-A0B8-11A19713C634}" type="presParOf" srcId="{B6ACEF01-A0BF-4CE8-9CF0-A28CF6B86A3D}" destId="{803FEFAC-6EF9-4425-8ADF-7E0527EE9738}" srcOrd="0" destOrd="0" presId="urn:microsoft.com/office/officeart/2005/8/layout/pyramid2"/>
    <dgm:cxn modelId="{FB8136D8-6F4E-4451-AE39-23E98DE3690E}" type="presParOf" srcId="{B6ACEF01-A0BF-4CE8-9CF0-A28CF6B86A3D}" destId="{CD7B899E-A40B-4143-A7B8-613170CB96E9}" srcOrd="1" destOrd="0" presId="urn:microsoft.com/office/officeart/2005/8/layout/pyramid2"/>
    <dgm:cxn modelId="{F1D27BF5-182C-4175-9DEF-840353CD50D6}" type="presParOf" srcId="{B6ACEF01-A0BF-4CE8-9CF0-A28CF6B86A3D}" destId="{14FD0483-F849-4C7C-9B5A-122042F0E184}" srcOrd="2" destOrd="0" presId="urn:microsoft.com/office/officeart/2005/8/layout/pyramid2"/>
    <dgm:cxn modelId="{91D946F6-B137-4FCA-BA01-8E8B7CC84494}" type="presParOf" srcId="{B6ACEF01-A0BF-4CE8-9CF0-A28CF6B86A3D}" destId="{DEB52588-8DEE-4FC2-8983-37CB901E4EFF}" srcOrd="3" destOrd="0" presId="urn:microsoft.com/office/officeart/2005/8/layout/pyramid2"/>
    <dgm:cxn modelId="{969B65FB-FFC8-4CB7-8CF7-EE30D00898EA}" type="presParOf" srcId="{B6ACEF01-A0BF-4CE8-9CF0-A28CF6B86A3D}" destId="{EAEABD04-6F08-4F8C-94E7-22093F53A31E}" srcOrd="4" destOrd="0" presId="urn:microsoft.com/office/officeart/2005/8/layout/pyramid2"/>
    <dgm:cxn modelId="{AE17D9FE-638A-4737-981A-6CD952045A12}" type="presParOf" srcId="{B6ACEF01-A0BF-4CE8-9CF0-A28CF6B86A3D}" destId="{9D2AA5BA-B541-4A0F-A39D-5471D13ABEB3}" srcOrd="5" destOrd="0" presId="urn:microsoft.com/office/officeart/2005/8/layout/pyramid2"/>
    <dgm:cxn modelId="{ABFEEC3B-6454-451B-86D3-276C43A31921}" type="presParOf" srcId="{B6ACEF01-A0BF-4CE8-9CF0-A28CF6B86A3D}" destId="{E31E64A2-CE55-4AD3-93D4-FFBD51B826D6}" srcOrd="6" destOrd="0" presId="urn:microsoft.com/office/officeart/2005/8/layout/pyramid2"/>
    <dgm:cxn modelId="{8CE0AD3C-6893-4AD3-AD8F-E30FC38C8F30}" type="presParOf" srcId="{B6ACEF01-A0BF-4CE8-9CF0-A28CF6B86A3D}" destId="{664AF302-EF0C-42FB-9664-1447E760D9C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B24F45-6D62-4AE1-8901-5A22A7B6AD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BE"/>
        </a:p>
      </dgm:t>
    </dgm:pt>
    <dgm:pt modelId="{D237E25C-05CF-40F7-8DD9-5D4AA169048B}">
      <dgm:prSet phldrT="[Tekst]"/>
      <dgm:spPr/>
      <dgm:t>
        <a:bodyPr/>
        <a:lstStyle/>
        <a:p>
          <a:r>
            <a:rPr lang="nl-BE" dirty="0" smtClean="0"/>
            <a:t> </a:t>
          </a:r>
          <a:endParaRPr lang="nl-BE" dirty="0"/>
        </a:p>
      </dgm:t>
    </dgm:pt>
    <dgm:pt modelId="{D5E7A536-31C1-4E57-AE17-7419B5BA504A}" type="parTrans" cxnId="{0F400564-A487-450A-B5E1-B5482D9AC07D}">
      <dgm:prSet/>
      <dgm:spPr/>
      <dgm:t>
        <a:bodyPr/>
        <a:lstStyle/>
        <a:p>
          <a:endParaRPr lang="nl-BE"/>
        </a:p>
      </dgm:t>
    </dgm:pt>
    <dgm:pt modelId="{BA1BB799-7E9A-4483-BCD9-180D45C053CE}" type="sibTrans" cxnId="{0F400564-A487-450A-B5E1-B5482D9AC07D}">
      <dgm:prSet/>
      <dgm:spPr/>
      <dgm:t>
        <a:bodyPr/>
        <a:lstStyle/>
        <a:p>
          <a:endParaRPr lang="nl-BE"/>
        </a:p>
      </dgm:t>
    </dgm:pt>
    <dgm:pt modelId="{0421FB7E-59DF-41E4-88C0-DA40624D6EBD}">
      <dgm:prSet phldrT="[Tekst]" custT="1"/>
      <dgm:spPr/>
      <dgm:t>
        <a:bodyPr/>
        <a:lstStyle/>
        <a:p>
          <a:r>
            <a:rPr lang="nl-BE" sz="2400" dirty="0" smtClean="0">
              <a:latin typeface="Arial" pitchFamily="34" charset="0"/>
              <a:cs typeface="Arial" pitchFamily="34" charset="0"/>
            </a:rPr>
            <a:t>voor µ met bekende </a:t>
          </a:r>
          <a:r>
            <a:rPr lang="el-GR" sz="2400" dirty="0" smtClean="0">
              <a:latin typeface="Arial"/>
              <a:cs typeface="Arial"/>
            </a:rPr>
            <a:t>σ</a:t>
          </a:r>
          <a:endParaRPr lang="nl-BE" sz="2400" dirty="0">
            <a:latin typeface="Arial" pitchFamily="34" charset="0"/>
            <a:cs typeface="Arial" pitchFamily="34" charset="0"/>
          </a:endParaRPr>
        </a:p>
      </dgm:t>
    </dgm:pt>
    <dgm:pt modelId="{5BAA0633-040C-411B-98EB-50C00CAF4802}" type="parTrans" cxnId="{53BADA54-E75F-4EE8-A8A7-1524C9A935FB}">
      <dgm:prSet/>
      <dgm:spPr/>
      <dgm:t>
        <a:bodyPr/>
        <a:lstStyle/>
        <a:p>
          <a:endParaRPr lang="nl-BE"/>
        </a:p>
      </dgm:t>
    </dgm:pt>
    <dgm:pt modelId="{10119FD8-E36B-4DD3-A786-970F053EAFCC}" type="sibTrans" cxnId="{53BADA54-E75F-4EE8-A8A7-1524C9A935FB}">
      <dgm:prSet/>
      <dgm:spPr/>
      <dgm:t>
        <a:bodyPr/>
        <a:lstStyle/>
        <a:p>
          <a:endParaRPr lang="nl-BE"/>
        </a:p>
      </dgm:t>
    </dgm:pt>
    <dgm:pt modelId="{68175BA1-0E9F-4091-858C-D7EA887A2370}">
      <dgm:prSet phldrT="[Tekst]"/>
      <dgm:spPr/>
      <dgm:t>
        <a:bodyPr/>
        <a:lstStyle/>
        <a:p>
          <a:r>
            <a:rPr lang="nl-BE" dirty="0" smtClean="0"/>
            <a:t> </a:t>
          </a:r>
          <a:endParaRPr lang="nl-BE" dirty="0"/>
        </a:p>
      </dgm:t>
    </dgm:pt>
    <dgm:pt modelId="{F18C189D-54E7-4E6A-B315-7ADCA9B532C3}" type="parTrans" cxnId="{C38E2490-FB23-4691-A550-03E1BCED9D00}">
      <dgm:prSet/>
      <dgm:spPr/>
      <dgm:t>
        <a:bodyPr/>
        <a:lstStyle/>
        <a:p>
          <a:endParaRPr lang="nl-BE"/>
        </a:p>
      </dgm:t>
    </dgm:pt>
    <dgm:pt modelId="{6C139F4B-EB51-4EBD-9602-CBDF0FBCB51B}" type="sibTrans" cxnId="{C38E2490-FB23-4691-A550-03E1BCED9D00}">
      <dgm:prSet/>
      <dgm:spPr/>
      <dgm:t>
        <a:bodyPr/>
        <a:lstStyle/>
        <a:p>
          <a:endParaRPr lang="nl-BE"/>
        </a:p>
      </dgm:t>
    </dgm:pt>
    <dgm:pt modelId="{51A4C044-D2F4-4A85-8CF1-A60106386BDB}">
      <dgm:prSet phldrT="[Tekst]" custT="1"/>
      <dgm:spPr/>
      <dgm:t>
        <a:bodyPr/>
        <a:lstStyle/>
        <a:p>
          <a:r>
            <a:rPr lang="nl-BE" sz="2400" dirty="0" smtClean="0">
              <a:latin typeface="Arial" pitchFamily="34" charset="0"/>
              <a:cs typeface="Arial" pitchFamily="34" charset="0"/>
            </a:rPr>
            <a:t>voor µ met onbekende </a:t>
          </a:r>
          <a:r>
            <a:rPr lang="el-GR" sz="2400" dirty="0" smtClean="0">
              <a:latin typeface="Arial"/>
              <a:cs typeface="Arial"/>
            </a:rPr>
            <a:t>σ</a:t>
          </a:r>
          <a:endParaRPr lang="nl-BE" sz="2400" dirty="0">
            <a:latin typeface="Arial" pitchFamily="34" charset="0"/>
            <a:cs typeface="Arial" pitchFamily="34" charset="0"/>
          </a:endParaRPr>
        </a:p>
      </dgm:t>
    </dgm:pt>
    <dgm:pt modelId="{1BCA37DC-1502-4F3F-A755-A1032D1E655B}" type="parTrans" cxnId="{869A4CFA-0D2A-43CA-96A4-24C789E74048}">
      <dgm:prSet/>
      <dgm:spPr/>
      <dgm:t>
        <a:bodyPr/>
        <a:lstStyle/>
        <a:p>
          <a:endParaRPr lang="nl-BE"/>
        </a:p>
      </dgm:t>
    </dgm:pt>
    <dgm:pt modelId="{ADEB8779-09F9-4CAE-BB4E-B4DB46E2772F}" type="sibTrans" cxnId="{869A4CFA-0D2A-43CA-96A4-24C789E74048}">
      <dgm:prSet/>
      <dgm:spPr/>
      <dgm:t>
        <a:bodyPr/>
        <a:lstStyle/>
        <a:p>
          <a:endParaRPr lang="nl-BE"/>
        </a:p>
      </dgm:t>
    </dgm:pt>
    <dgm:pt modelId="{91B38C8A-E8F6-4F4F-A7AE-80149B3159AD}">
      <dgm:prSet phldrT="[Tekst]"/>
      <dgm:spPr/>
      <dgm:t>
        <a:bodyPr/>
        <a:lstStyle/>
        <a:p>
          <a:r>
            <a:rPr lang="nl-BE" dirty="0" smtClean="0"/>
            <a:t> </a:t>
          </a:r>
          <a:endParaRPr lang="nl-BE" dirty="0"/>
        </a:p>
      </dgm:t>
    </dgm:pt>
    <dgm:pt modelId="{1298F1A5-9FCC-458A-87BB-A72617B2440C}" type="parTrans" cxnId="{55F40C15-A99C-4572-8CA7-5CC854186EC5}">
      <dgm:prSet/>
      <dgm:spPr/>
      <dgm:t>
        <a:bodyPr/>
        <a:lstStyle/>
        <a:p>
          <a:endParaRPr lang="nl-BE"/>
        </a:p>
      </dgm:t>
    </dgm:pt>
    <dgm:pt modelId="{34452E83-C918-4D82-8642-14734835128C}" type="sibTrans" cxnId="{55F40C15-A99C-4572-8CA7-5CC854186EC5}">
      <dgm:prSet/>
      <dgm:spPr/>
      <dgm:t>
        <a:bodyPr/>
        <a:lstStyle/>
        <a:p>
          <a:endParaRPr lang="nl-BE"/>
        </a:p>
      </dgm:t>
    </dgm:pt>
    <dgm:pt modelId="{21F89C94-E097-449F-8082-5C9245CBC8F2}">
      <dgm:prSet phldrT="[Tekst]" custT="1"/>
      <dgm:spPr/>
      <dgm:t>
        <a:bodyPr/>
        <a:lstStyle/>
        <a:p>
          <a:r>
            <a:rPr lang="nl-BE" sz="2400" dirty="0" smtClean="0">
              <a:latin typeface="Arial" pitchFamily="34" charset="0"/>
              <a:cs typeface="Arial" pitchFamily="34" charset="0"/>
            </a:rPr>
            <a:t>voor de populatieproportie p</a:t>
          </a:r>
          <a:endParaRPr lang="nl-BE" sz="2400" dirty="0">
            <a:latin typeface="Arial" pitchFamily="34" charset="0"/>
            <a:cs typeface="Arial" pitchFamily="34" charset="0"/>
          </a:endParaRPr>
        </a:p>
      </dgm:t>
    </dgm:pt>
    <dgm:pt modelId="{216AC090-8633-41BB-805D-3627571AE10C}" type="parTrans" cxnId="{E11D60AC-D903-4285-A344-534C45B084EB}">
      <dgm:prSet/>
      <dgm:spPr/>
      <dgm:t>
        <a:bodyPr/>
        <a:lstStyle/>
        <a:p>
          <a:endParaRPr lang="nl-BE"/>
        </a:p>
      </dgm:t>
    </dgm:pt>
    <dgm:pt modelId="{A4E65B2F-221B-483E-85AA-2A99651F4D9B}" type="sibTrans" cxnId="{E11D60AC-D903-4285-A344-534C45B084EB}">
      <dgm:prSet/>
      <dgm:spPr/>
      <dgm:t>
        <a:bodyPr/>
        <a:lstStyle/>
        <a:p>
          <a:endParaRPr lang="nl-BE"/>
        </a:p>
      </dgm:t>
    </dgm:pt>
    <dgm:pt modelId="{81827D1C-1D1B-45D6-A513-4165795F2E3E}" type="pres">
      <dgm:prSet presAssocID="{06B24F45-6D62-4AE1-8901-5A22A7B6AD0B}" presName="linearFlow" presStyleCnt="0">
        <dgm:presLayoutVars>
          <dgm:dir/>
          <dgm:animLvl val="lvl"/>
          <dgm:resizeHandles val="exact"/>
        </dgm:presLayoutVars>
      </dgm:prSet>
      <dgm:spPr/>
      <dgm:t>
        <a:bodyPr/>
        <a:lstStyle/>
        <a:p>
          <a:endParaRPr lang="nl-BE"/>
        </a:p>
      </dgm:t>
    </dgm:pt>
    <dgm:pt modelId="{9B923727-FCF2-41BB-91F0-25660F41B662}" type="pres">
      <dgm:prSet presAssocID="{D237E25C-05CF-40F7-8DD9-5D4AA169048B}" presName="composite" presStyleCnt="0"/>
      <dgm:spPr/>
    </dgm:pt>
    <dgm:pt modelId="{9D720B98-650E-4EB2-A4F1-6829883A382C}" type="pres">
      <dgm:prSet presAssocID="{D237E25C-05CF-40F7-8DD9-5D4AA169048B}" presName="parentText" presStyleLbl="alignNode1" presStyleIdx="0" presStyleCnt="3">
        <dgm:presLayoutVars>
          <dgm:chMax val="1"/>
          <dgm:bulletEnabled val="1"/>
        </dgm:presLayoutVars>
      </dgm:prSet>
      <dgm:spPr/>
      <dgm:t>
        <a:bodyPr/>
        <a:lstStyle/>
        <a:p>
          <a:endParaRPr lang="nl-BE"/>
        </a:p>
      </dgm:t>
    </dgm:pt>
    <dgm:pt modelId="{BF68871E-4FFC-4A08-A7C1-793924AD855F}" type="pres">
      <dgm:prSet presAssocID="{D237E25C-05CF-40F7-8DD9-5D4AA169048B}" presName="descendantText" presStyleLbl="alignAcc1" presStyleIdx="0" presStyleCnt="3">
        <dgm:presLayoutVars>
          <dgm:bulletEnabled val="1"/>
        </dgm:presLayoutVars>
      </dgm:prSet>
      <dgm:spPr/>
      <dgm:t>
        <a:bodyPr/>
        <a:lstStyle/>
        <a:p>
          <a:endParaRPr lang="nl-BE"/>
        </a:p>
      </dgm:t>
    </dgm:pt>
    <dgm:pt modelId="{108219F4-B680-4B1B-BBC9-0AF036FBB46D}" type="pres">
      <dgm:prSet presAssocID="{BA1BB799-7E9A-4483-BCD9-180D45C053CE}" presName="sp" presStyleCnt="0"/>
      <dgm:spPr/>
    </dgm:pt>
    <dgm:pt modelId="{72D48F4D-F4AF-42B0-BC4E-AABE5F980AEF}" type="pres">
      <dgm:prSet presAssocID="{68175BA1-0E9F-4091-858C-D7EA887A2370}" presName="composite" presStyleCnt="0"/>
      <dgm:spPr/>
    </dgm:pt>
    <dgm:pt modelId="{545B341E-C877-463F-A74C-766AD31514A5}" type="pres">
      <dgm:prSet presAssocID="{68175BA1-0E9F-4091-858C-D7EA887A2370}" presName="parentText" presStyleLbl="alignNode1" presStyleIdx="1" presStyleCnt="3">
        <dgm:presLayoutVars>
          <dgm:chMax val="1"/>
          <dgm:bulletEnabled val="1"/>
        </dgm:presLayoutVars>
      </dgm:prSet>
      <dgm:spPr/>
      <dgm:t>
        <a:bodyPr/>
        <a:lstStyle/>
        <a:p>
          <a:endParaRPr lang="nl-BE"/>
        </a:p>
      </dgm:t>
    </dgm:pt>
    <dgm:pt modelId="{F5051780-1A6F-49C4-9B75-9B522721DE5F}" type="pres">
      <dgm:prSet presAssocID="{68175BA1-0E9F-4091-858C-D7EA887A2370}" presName="descendantText" presStyleLbl="alignAcc1" presStyleIdx="1" presStyleCnt="3">
        <dgm:presLayoutVars>
          <dgm:bulletEnabled val="1"/>
        </dgm:presLayoutVars>
      </dgm:prSet>
      <dgm:spPr/>
      <dgm:t>
        <a:bodyPr/>
        <a:lstStyle/>
        <a:p>
          <a:endParaRPr lang="nl-BE"/>
        </a:p>
      </dgm:t>
    </dgm:pt>
    <dgm:pt modelId="{86B1533E-3757-457C-B756-DFF3A1A9B9A2}" type="pres">
      <dgm:prSet presAssocID="{6C139F4B-EB51-4EBD-9602-CBDF0FBCB51B}" presName="sp" presStyleCnt="0"/>
      <dgm:spPr/>
    </dgm:pt>
    <dgm:pt modelId="{C99BB6F9-30E5-4C77-97B7-A31D36A6149B}" type="pres">
      <dgm:prSet presAssocID="{91B38C8A-E8F6-4F4F-A7AE-80149B3159AD}" presName="composite" presStyleCnt="0"/>
      <dgm:spPr/>
    </dgm:pt>
    <dgm:pt modelId="{FAC7AF50-CC27-4895-929B-AAA2BB993F3E}" type="pres">
      <dgm:prSet presAssocID="{91B38C8A-E8F6-4F4F-A7AE-80149B3159AD}" presName="parentText" presStyleLbl="alignNode1" presStyleIdx="2" presStyleCnt="3">
        <dgm:presLayoutVars>
          <dgm:chMax val="1"/>
          <dgm:bulletEnabled val="1"/>
        </dgm:presLayoutVars>
      </dgm:prSet>
      <dgm:spPr/>
      <dgm:t>
        <a:bodyPr/>
        <a:lstStyle/>
        <a:p>
          <a:endParaRPr lang="nl-BE"/>
        </a:p>
      </dgm:t>
    </dgm:pt>
    <dgm:pt modelId="{8178048D-3F2B-4385-9588-FD89A5904073}" type="pres">
      <dgm:prSet presAssocID="{91B38C8A-E8F6-4F4F-A7AE-80149B3159AD}" presName="descendantText" presStyleLbl="alignAcc1" presStyleIdx="2" presStyleCnt="3" custLinFactNeighborX="956">
        <dgm:presLayoutVars>
          <dgm:bulletEnabled val="1"/>
        </dgm:presLayoutVars>
      </dgm:prSet>
      <dgm:spPr/>
      <dgm:t>
        <a:bodyPr/>
        <a:lstStyle/>
        <a:p>
          <a:endParaRPr lang="nl-BE"/>
        </a:p>
      </dgm:t>
    </dgm:pt>
  </dgm:ptLst>
  <dgm:cxnLst>
    <dgm:cxn modelId="{2FA41FD7-C75C-4181-9811-2AC19B2886C1}" type="presOf" srcId="{21F89C94-E097-449F-8082-5C9245CBC8F2}" destId="{8178048D-3F2B-4385-9588-FD89A5904073}" srcOrd="0" destOrd="0" presId="urn:microsoft.com/office/officeart/2005/8/layout/chevron2"/>
    <dgm:cxn modelId="{D682E948-ACBC-48E2-9C2B-C1F31FEF9690}" type="presOf" srcId="{91B38C8A-E8F6-4F4F-A7AE-80149B3159AD}" destId="{FAC7AF50-CC27-4895-929B-AAA2BB993F3E}" srcOrd="0" destOrd="0" presId="urn:microsoft.com/office/officeart/2005/8/layout/chevron2"/>
    <dgm:cxn modelId="{0F400564-A487-450A-B5E1-B5482D9AC07D}" srcId="{06B24F45-6D62-4AE1-8901-5A22A7B6AD0B}" destId="{D237E25C-05CF-40F7-8DD9-5D4AA169048B}" srcOrd="0" destOrd="0" parTransId="{D5E7A536-31C1-4E57-AE17-7419B5BA504A}" sibTransId="{BA1BB799-7E9A-4483-BCD9-180D45C053CE}"/>
    <dgm:cxn modelId="{E11D60AC-D903-4285-A344-534C45B084EB}" srcId="{91B38C8A-E8F6-4F4F-A7AE-80149B3159AD}" destId="{21F89C94-E097-449F-8082-5C9245CBC8F2}" srcOrd="0" destOrd="0" parTransId="{216AC090-8633-41BB-805D-3627571AE10C}" sibTransId="{A4E65B2F-221B-483E-85AA-2A99651F4D9B}"/>
    <dgm:cxn modelId="{6CE3B3D1-F2C7-4B1C-9097-E727C3319B15}" type="presOf" srcId="{51A4C044-D2F4-4A85-8CF1-A60106386BDB}" destId="{F5051780-1A6F-49C4-9B75-9B522721DE5F}" srcOrd="0" destOrd="0" presId="urn:microsoft.com/office/officeart/2005/8/layout/chevron2"/>
    <dgm:cxn modelId="{C38E2490-FB23-4691-A550-03E1BCED9D00}" srcId="{06B24F45-6D62-4AE1-8901-5A22A7B6AD0B}" destId="{68175BA1-0E9F-4091-858C-D7EA887A2370}" srcOrd="1" destOrd="0" parTransId="{F18C189D-54E7-4E6A-B315-7ADCA9B532C3}" sibTransId="{6C139F4B-EB51-4EBD-9602-CBDF0FBCB51B}"/>
    <dgm:cxn modelId="{869A4CFA-0D2A-43CA-96A4-24C789E74048}" srcId="{68175BA1-0E9F-4091-858C-D7EA887A2370}" destId="{51A4C044-D2F4-4A85-8CF1-A60106386BDB}" srcOrd="0" destOrd="0" parTransId="{1BCA37DC-1502-4F3F-A755-A1032D1E655B}" sibTransId="{ADEB8779-09F9-4CAE-BB4E-B4DB46E2772F}"/>
    <dgm:cxn modelId="{53BADA54-E75F-4EE8-A8A7-1524C9A935FB}" srcId="{D237E25C-05CF-40F7-8DD9-5D4AA169048B}" destId="{0421FB7E-59DF-41E4-88C0-DA40624D6EBD}" srcOrd="0" destOrd="0" parTransId="{5BAA0633-040C-411B-98EB-50C00CAF4802}" sibTransId="{10119FD8-E36B-4DD3-A786-970F053EAFCC}"/>
    <dgm:cxn modelId="{14FD9019-D9C9-493E-AC2B-43922E74FC26}" type="presOf" srcId="{68175BA1-0E9F-4091-858C-D7EA887A2370}" destId="{545B341E-C877-463F-A74C-766AD31514A5}" srcOrd="0" destOrd="0" presId="urn:microsoft.com/office/officeart/2005/8/layout/chevron2"/>
    <dgm:cxn modelId="{C4FE635F-D28C-4E65-84C2-1250F6EDEF50}" type="presOf" srcId="{D237E25C-05CF-40F7-8DD9-5D4AA169048B}" destId="{9D720B98-650E-4EB2-A4F1-6829883A382C}" srcOrd="0" destOrd="0" presId="urn:microsoft.com/office/officeart/2005/8/layout/chevron2"/>
    <dgm:cxn modelId="{E7E0D2CB-CEA7-410D-BD77-96568FEF8784}" type="presOf" srcId="{0421FB7E-59DF-41E4-88C0-DA40624D6EBD}" destId="{BF68871E-4FFC-4A08-A7C1-793924AD855F}" srcOrd="0" destOrd="0" presId="urn:microsoft.com/office/officeart/2005/8/layout/chevron2"/>
    <dgm:cxn modelId="{55F40C15-A99C-4572-8CA7-5CC854186EC5}" srcId="{06B24F45-6D62-4AE1-8901-5A22A7B6AD0B}" destId="{91B38C8A-E8F6-4F4F-A7AE-80149B3159AD}" srcOrd="2" destOrd="0" parTransId="{1298F1A5-9FCC-458A-87BB-A72617B2440C}" sibTransId="{34452E83-C918-4D82-8642-14734835128C}"/>
    <dgm:cxn modelId="{777E4545-A118-43BE-AD57-FA16CE2281BE}" type="presOf" srcId="{06B24F45-6D62-4AE1-8901-5A22A7B6AD0B}" destId="{81827D1C-1D1B-45D6-A513-4165795F2E3E}" srcOrd="0" destOrd="0" presId="urn:microsoft.com/office/officeart/2005/8/layout/chevron2"/>
    <dgm:cxn modelId="{7772DEC1-0D57-47CF-B4C3-8989AA5B24D9}" type="presParOf" srcId="{81827D1C-1D1B-45D6-A513-4165795F2E3E}" destId="{9B923727-FCF2-41BB-91F0-25660F41B662}" srcOrd="0" destOrd="0" presId="urn:microsoft.com/office/officeart/2005/8/layout/chevron2"/>
    <dgm:cxn modelId="{FAE966EA-F02C-44E4-A546-5995A01C730C}" type="presParOf" srcId="{9B923727-FCF2-41BB-91F0-25660F41B662}" destId="{9D720B98-650E-4EB2-A4F1-6829883A382C}" srcOrd="0" destOrd="0" presId="urn:microsoft.com/office/officeart/2005/8/layout/chevron2"/>
    <dgm:cxn modelId="{8AA0868B-A0D6-4AD9-A9E8-0E8EC3E618A9}" type="presParOf" srcId="{9B923727-FCF2-41BB-91F0-25660F41B662}" destId="{BF68871E-4FFC-4A08-A7C1-793924AD855F}" srcOrd="1" destOrd="0" presId="urn:microsoft.com/office/officeart/2005/8/layout/chevron2"/>
    <dgm:cxn modelId="{63BC5B60-A095-4088-859E-0B4661FCAEB6}" type="presParOf" srcId="{81827D1C-1D1B-45D6-A513-4165795F2E3E}" destId="{108219F4-B680-4B1B-BBC9-0AF036FBB46D}" srcOrd="1" destOrd="0" presId="urn:microsoft.com/office/officeart/2005/8/layout/chevron2"/>
    <dgm:cxn modelId="{90DD5746-0AE9-4521-ACE2-3A6B018C4EFF}" type="presParOf" srcId="{81827D1C-1D1B-45D6-A513-4165795F2E3E}" destId="{72D48F4D-F4AF-42B0-BC4E-AABE5F980AEF}" srcOrd="2" destOrd="0" presId="urn:microsoft.com/office/officeart/2005/8/layout/chevron2"/>
    <dgm:cxn modelId="{F2C58BF8-EBEE-418B-82E3-C31B068982A1}" type="presParOf" srcId="{72D48F4D-F4AF-42B0-BC4E-AABE5F980AEF}" destId="{545B341E-C877-463F-A74C-766AD31514A5}" srcOrd="0" destOrd="0" presId="urn:microsoft.com/office/officeart/2005/8/layout/chevron2"/>
    <dgm:cxn modelId="{E0C19628-D27A-42BE-9438-FDD9A648E169}" type="presParOf" srcId="{72D48F4D-F4AF-42B0-BC4E-AABE5F980AEF}" destId="{F5051780-1A6F-49C4-9B75-9B522721DE5F}" srcOrd="1" destOrd="0" presId="urn:microsoft.com/office/officeart/2005/8/layout/chevron2"/>
    <dgm:cxn modelId="{53D21489-CAD9-4D42-8542-7E55DBBFC0B4}" type="presParOf" srcId="{81827D1C-1D1B-45D6-A513-4165795F2E3E}" destId="{86B1533E-3757-457C-B756-DFF3A1A9B9A2}" srcOrd="3" destOrd="0" presId="urn:microsoft.com/office/officeart/2005/8/layout/chevron2"/>
    <dgm:cxn modelId="{F07EDA45-07EC-4E4C-B8A5-A559F5E5EAD2}" type="presParOf" srcId="{81827D1C-1D1B-45D6-A513-4165795F2E3E}" destId="{C99BB6F9-30E5-4C77-97B7-A31D36A6149B}" srcOrd="4" destOrd="0" presId="urn:microsoft.com/office/officeart/2005/8/layout/chevron2"/>
    <dgm:cxn modelId="{19075EC6-157F-4FD5-AD64-432F253EA97A}" type="presParOf" srcId="{C99BB6F9-30E5-4C77-97B7-A31D36A6149B}" destId="{FAC7AF50-CC27-4895-929B-AAA2BB993F3E}" srcOrd="0" destOrd="0" presId="urn:microsoft.com/office/officeart/2005/8/layout/chevron2"/>
    <dgm:cxn modelId="{81B350B2-A76A-42F9-9AF8-07C664595A8E}" type="presParOf" srcId="{C99BB6F9-30E5-4C77-97B7-A31D36A6149B}" destId="{8178048D-3F2B-4385-9588-FD89A59040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B24F45-6D62-4AE1-8901-5A22A7B6AD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BE"/>
        </a:p>
      </dgm:t>
    </dgm:pt>
    <dgm:pt modelId="{D237E25C-05CF-40F7-8DD9-5D4AA169048B}">
      <dgm:prSet phldrT="[Tekst]"/>
      <dgm:spPr/>
      <dgm:t>
        <a:bodyPr/>
        <a:lstStyle/>
        <a:p>
          <a:r>
            <a:rPr lang="nl-BE" dirty="0" smtClean="0"/>
            <a:t> </a:t>
          </a:r>
          <a:endParaRPr lang="nl-BE" dirty="0"/>
        </a:p>
      </dgm:t>
    </dgm:pt>
    <dgm:pt modelId="{D5E7A536-31C1-4E57-AE17-7419B5BA504A}" type="parTrans" cxnId="{0F400564-A487-450A-B5E1-B5482D9AC07D}">
      <dgm:prSet/>
      <dgm:spPr/>
      <dgm:t>
        <a:bodyPr/>
        <a:lstStyle/>
        <a:p>
          <a:endParaRPr lang="nl-BE"/>
        </a:p>
      </dgm:t>
    </dgm:pt>
    <dgm:pt modelId="{BA1BB799-7E9A-4483-BCD9-180D45C053CE}" type="sibTrans" cxnId="{0F400564-A487-450A-B5E1-B5482D9AC07D}">
      <dgm:prSet/>
      <dgm:spPr/>
      <dgm:t>
        <a:bodyPr/>
        <a:lstStyle/>
        <a:p>
          <a:endParaRPr lang="nl-BE"/>
        </a:p>
      </dgm:t>
    </dgm:pt>
    <dgm:pt modelId="{0421FB7E-59DF-41E4-88C0-DA40624D6EBD}">
      <dgm:prSet phldrT="[Tekst]" custT="1"/>
      <dgm:spPr/>
      <dgm:t>
        <a:bodyPr/>
        <a:lstStyle/>
        <a:p>
          <a:r>
            <a:rPr lang="nl-BE" sz="2400" dirty="0" smtClean="0">
              <a:latin typeface="Arial" pitchFamily="34" charset="0"/>
              <a:cs typeface="Arial" pitchFamily="34" charset="0"/>
            </a:rPr>
            <a:t>voor µ met bekende </a:t>
          </a:r>
          <a:r>
            <a:rPr lang="el-GR" sz="2400" dirty="0" smtClean="0">
              <a:latin typeface="Arial"/>
              <a:cs typeface="Arial"/>
            </a:rPr>
            <a:t>σ</a:t>
          </a:r>
          <a:endParaRPr lang="nl-BE" sz="2400" dirty="0">
            <a:latin typeface="Arial" pitchFamily="34" charset="0"/>
            <a:cs typeface="Arial" pitchFamily="34" charset="0"/>
          </a:endParaRPr>
        </a:p>
      </dgm:t>
    </dgm:pt>
    <dgm:pt modelId="{5BAA0633-040C-411B-98EB-50C00CAF4802}" type="parTrans" cxnId="{53BADA54-E75F-4EE8-A8A7-1524C9A935FB}">
      <dgm:prSet/>
      <dgm:spPr/>
      <dgm:t>
        <a:bodyPr/>
        <a:lstStyle/>
        <a:p>
          <a:endParaRPr lang="nl-BE"/>
        </a:p>
      </dgm:t>
    </dgm:pt>
    <dgm:pt modelId="{10119FD8-E36B-4DD3-A786-970F053EAFCC}" type="sibTrans" cxnId="{53BADA54-E75F-4EE8-A8A7-1524C9A935FB}">
      <dgm:prSet/>
      <dgm:spPr/>
      <dgm:t>
        <a:bodyPr/>
        <a:lstStyle/>
        <a:p>
          <a:endParaRPr lang="nl-BE"/>
        </a:p>
      </dgm:t>
    </dgm:pt>
    <dgm:pt modelId="{68175BA1-0E9F-4091-858C-D7EA887A2370}">
      <dgm:prSet phldrT="[Tekst]"/>
      <dgm:spPr/>
      <dgm:t>
        <a:bodyPr/>
        <a:lstStyle/>
        <a:p>
          <a:r>
            <a:rPr lang="nl-BE" dirty="0" smtClean="0"/>
            <a:t> </a:t>
          </a:r>
          <a:endParaRPr lang="nl-BE" dirty="0"/>
        </a:p>
      </dgm:t>
    </dgm:pt>
    <dgm:pt modelId="{F18C189D-54E7-4E6A-B315-7ADCA9B532C3}" type="parTrans" cxnId="{C38E2490-FB23-4691-A550-03E1BCED9D00}">
      <dgm:prSet/>
      <dgm:spPr/>
      <dgm:t>
        <a:bodyPr/>
        <a:lstStyle/>
        <a:p>
          <a:endParaRPr lang="nl-BE"/>
        </a:p>
      </dgm:t>
    </dgm:pt>
    <dgm:pt modelId="{6C139F4B-EB51-4EBD-9602-CBDF0FBCB51B}" type="sibTrans" cxnId="{C38E2490-FB23-4691-A550-03E1BCED9D00}">
      <dgm:prSet/>
      <dgm:spPr/>
      <dgm:t>
        <a:bodyPr/>
        <a:lstStyle/>
        <a:p>
          <a:endParaRPr lang="nl-BE"/>
        </a:p>
      </dgm:t>
    </dgm:pt>
    <dgm:pt modelId="{51A4C044-D2F4-4A85-8CF1-A60106386BDB}">
      <dgm:prSet phldrT="[Tekst]" custT="1"/>
      <dgm:spPr/>
      <dgm:t>
        <a:bodyPr/>
        <a:lstStyle/>
        <a:p>
          <a:r>
            <a:rPr lang="nl-BE" sz="2400" dirty="0" smtClean="0">
              <a:latin typeface="Arial" pitchFamily="34" charset="0"/>
              <a:cs typeface="Arial" pitchFamily="34" charset="0"/>
            </a:rPr>
            <a:t>voor µ met onbekende </a:t>
          </a:r>
          <a:r>
            <a:rPr lang="el-GR" sz="2400" dirty="0" smtClean="0">
              <a:latin typeface="Arial"/>
              <a:cs typeface="Arial"/>
            </a:rPr>
            <a:t>σ</a:t>
          </a:r>
          <a:endParaRPr lang="nl-BE" sz="2400" dirty="0">
            <a:latin typeface="Arial" pitchFamily="34" charset="0"/>
            <a:cs typeface="Arial" pitchFamily="34" charset="0"/>
          </a:endParaRPr>
        </a:p>
      </dgm:t>
    </dgm:pt>
    <dgm:pt modelId="{1BCA37DC-1502-4F3F-A755-A1032D1E655B}" type="parTrans" cxnId="{869A4CFA-0D2A-43CA-96A4-24C789E74048}">
      <dgm:prSet/>
      <dgm:spPr/>
      <dgm:t>
        <a:bodyPr/>
        <a:lstStyle/>
        <a:p>
          <a:endParaRPr lang="nl-BE"/>
        </a:p>
      </dgm:t>
    </dgm:pt>
    <dgm:pt modelId="{ADEB8779-09F9-4CAE-BB4E-B4DB46E2772F}" type="sibTrans" cxnId="{869A4CFA-0D2A-43CA-96A4-24C789E74048}">
      <dgm:prSet/>
      <dgm:spPr/>
      <dgm:t>
        <a:bodyPr/>
        <a:lstStyle/>
        <a:p>
          <a:endParaRPr lang="nl-BE"/>
        </a:p>
      </dgm:t>
    </dgm:pt>
    <dgm:pt modelId="{91B38C8A-E8F6-4F4F-A7AE-80149B3159AD}">
      <dgm:prSet phldrT="[Tekst]"/>
      <dgm:spPr/>
      <dgm:t>
        <a:bodyPr/>
        <a:lstStyle/>
        <a:p>
          <a:r>
            <a:rPr lang="nl-BE" dirty="0" smtClean="0"/>
            <a:t> </a:t>
          </a:r>
          <a:endParaRPr lang="nl-BE" dirty="0"/>
        </a:p>
      </dgm:t>
    </dgm:pt>
    <dgm:pt modelId="{1298F1A5-9FCC-458A-87BB-A72617B2440C}" type="parTrans" cxnId="{55F40C15-A99C-4572-8CA7-5CC854186EC5}">
      <dgm:prSet/>
      <dgm:spPr/>
      <dgm:t>
        <a:bodyPr/>
        <a:lstStyle/>
        <a:p>
          <a:endParaRPr lang="nl-BE"/>
        </a:p>
      </dgm:t>
    </dgm:pt>
    <dgm:pt modelId="{34452E83-C918-4D82-8642-14734835128C}" type="sibTrans" cxnId="{55F40C15-A99C-4572-8CA7-5CC854186EC5}">
      <dgm:prSet/>
      <dgm:spPr/>
      <dgm:t>
        <a:bodyPr/>
        <a:lstStyle/>
        <a:p>
          <a:endParaRPr lang="nl-BE"/>
        </a:p>
      </dgm:t>
    </dgm:pt>
    <dgm:pt modelId="{21F89C94-E097-449F-8082-5C9245CBC8F2}">
      <dgm:prSet phldrT="[Tekst]" custT="1"/>
      <dgm:spPr/>
      <dgm:t>
        <a:bodyPr/>
        <a:lstStyle/>
        <a:p>
          <a:r>
            <a:rPr lang="nl-BE" sz="2400" dirty="0" smtClean="0">
              <a:latin typeface="Arial" pitchFamily="34" charset="0"/>
              <a:cs typeface="Arial" pitchFamily="34" charset="0"/>
            </a:rPr>
            <a:t>voor p</a:t>
          </a:r>
          <a:endParaRPr lang="nl-BE" sz="2400" dirty="0">
            <a:latin typeface="Arial" pitchFamily="34" charset="0"/>
            <a:cs typeface="Arial" pitchFamily="34" charset="0"/>
          </a:endParaRPr>
        </a:p>
      </dgm:t>
    </dgm:pt>
    <dgm:pt modelId="{216AC090-8633-41BB-805D-3627571AE10C}" type="parTrans" cxnId="{E11D60AC-D903-4285-A344-534C45B084EB}">
      <dgm:prSet/>
      <dgm:spPr/>
      <dgm:t>
        <a:bodyPr/>
        <a:lstStyle/>
        <a:p>
          <a:endParaRPr lang="nl-BE"/>
        </a:p>
      </dgm:t>
    </dgm:pt>
    <dgm:pt modelId="{A4E65B2F-221B-483E-85AA-2A99651F4D9B}" type="sibTrans" cxnId="{E11D60AC-D903-4285-A344-534C45B084EB}">
      <dgm:prSet/>
      <dgm:spPr/>
      <dgm:t>
        <a:bodyPr/>
        <a:lstStyle/>
        <a:p>
          <a:endParaRPr lang="nl-BE"/>
        </a:p>
      </dgm:t>
    </dgm:pt>
    <dgm:pt modelId="{E3CE77BC-C721-447D-AE8A-4D2F05E7D258}">
      <dgm:prSet phldrT="[Tekst]" custT="1"/>
      <dgm:spPr/>
      <dgm:t>
        <a:bodyPr/>
        <a:lstStyle/>
        <a:p>
          <a:r>
            <a:rPr lang="nl-BE" sz="2400" dirty="0" smtClean="0">
              <a:latin typeface="Arial" pitchFamily="34" charset="0"/>
              <a:cs typeface="Arial" pitchFamily="34" charset="0"/>
            </a:rPr>
            <a:t> </a:t>
          </a:r>
          <a:endParaRPr lang="nl-BE" sz="2400" dirty="0">
            <a:latin typeface="Arial" pitchFamily="34" charset="0"/>
            <a:cs typeface="Arial" pitchFamily="34" charset="0"/>
          </a:endParaRPr>
        </a:p>
      </dgm:t>
    </dgm:pt>
    <dgm:pt modelId="{529EE210-1C3C-42AF-8A15-F6460E8986AF}" type="parTrans" cxnId="{0675FC9D-5585-413A-8C9A-580A5AE5CB53}">
      <dgm:prSet/>
      <dgm:spPr/>
    </dgm:pt>
    <dgm:pt modelId="{96F71BE6-4EAE-4907-B64D-71EC869CA053}" type="sibTrans" cxnId="{0675FC9D-5585-413A-8C9A-580A5AE5CB53}">
      <dgm:prSet/>
      <dgm:spPr/>
    </dgm:pt>
    <dgm:pt modelId="{3A24D7AB-9AEC-4A98-9C2B-7D4872962F22}">
      <dgm:prSet phldrT="[Tekst]" custT="1"/>
      <dgm:spPr/>
      <dgm:t>
        <a:bodyPr/>
        <a:lstStyle/>
        <a:p>
          <a:r>
            <a:rPr lang="nl-BE" sz="2400" smtClean="0">
              <a:latin typeface="Arial" pitchFamily="34" charset="0"/>
              <a:cs typeface="Arial" pitchFamily="34" charset="0"/>
            </a:rPr>
            <a:t> </a:t>
          </a:r>
          <a:endParaRPr lang="nl-BE" sz="2400" dirty="0">
            <a:latin typeface="Arial" pitchFamily="34" charset="0"/>
            <a:cs typeface="Arial" pitchFamily="34" charset="0"/>
          </a:endParaRPr>
        </a:p>
      </dgm:t>
    </dgm:pt>
    <dgm:pt modelId="{A26700B1-3B1A-4083-A610-B4B5C3EF8997}" type="parTrans" cxnId="{2700B987-BF9D-4B24-BE0E-3A9B30BCFBAD}">
      <dgm:prSet/>
      <dgm:spPr/>
    </dgm:pt>
    <dgm:pt modelId="{8F5B09BC-DBA4-4732-891F-20A205549D15}" type="sibTrans" cxnId="{2700B987-BF9D-4B24-BE0E-3A9B30BCFBAD}">
      <dgm:prSet/>
      <dgm:spPr/>
    </dgm:pt>
    <dgm:pt modelId="{9979B5B1-7ECA-4EFF-9ED2-CBE7EB63C846}">
      <dgm:prSet custT="1"/>
      <dgm:spPr/>
      <dgm:t>
        <a:bodyPr/>
        <a:lstStyle/>
        <a:p>
          <a:r>
            <a:rPr lang="nl-BE" sz="2400" dirty="0" smtClean="0">
              <a:latin typeface="Arial" pitchFamily="34" charset="0"/>
              <a:cs typeface="Arial" pitchFamily="34" charset="0"/>
            </a:rPr>
            <a:t>voor twee µ’s met bekende </a:t>
          </a:r>
          <a:r>
            <a:rPr lang="el-GR" sz="2400" dirty="0" smtClean="0">
              <a:latin typeface="Arial"/>
              <a:cs typeface="Arial"/>
            </a:rPr>
            <a:t>σ</a:t>
          </a:r>
          <a:r>
            <a:rPr lang="nl-BE" sz="2400" dirty="0" smtClean="0">
              <a:latin typeface="Arial"/>
              <a:cs typeface="Arial"/>
            </a:rPr>
            <a:t>’s</a:t>
          </a:r>
          <a:endParaRPr lang="nl-BE" sz="2400" dirty="0">
            <a:latin typeface="Arial" pitchFamily="34" charset="0"/>
            <a:cs typeface="Arial" pitchFamily="34" charset="0"/>
          </a:endParaRPr>
        </a:p>
      </dgm:t>
    </dgm:pt>
    <dgm:pt modelId="{87B46828-BFD6-4734-8BE8-09831C7DEE45}" type="parTrans" cxnId="{3899D364-098B-41C8-843B-9AB84AD6D7A8}">
      <dgm:prSet/>
      <dgm:spPr/>
    </dgm:pt>
    <dgm:pt modelId="{725F7EB3-02A3-4699-8A01-0B8BC101938B}" type="sibTrans" cxnId="{3899D364-098B-41C8-843B-9AB84AD6D7A8}">
      <dgm:prSet/>
      <dgm:spPr/>
    </dgm:pt>
    <dgm:pt modelId="{CBE2E2AA-4C36-44AE-A0AE-C1825AA40B02}">
      <dgm:prSet custT="1"/>
      <dgm:spPr/>
      <dgm:t>
        <a:bodyPr/>
        <a:lstStyle/>
        <a:p>
          <a:r>
            <a:rPr lang="nl-BE" sz="2400" dirty="0" smtClean="0">
              <a:latin typeface="Arial" pitchFamily="34" charset="0"/>
              <a:cs typeface="Arial" pitchFamily="34" charset="0"/>
            </a:rPr>
            <a:t>voor twee </a:t>
          </a:r>
          <a:r>
            <a:rPr lang="el-GR" sz="2400" dirty="0" smtClean="0">
              <a:latin typeface="Arial"/>
              <a:cs typeface="Arial"/>
            </a:rPr>
            <a:t>σ</a:t>
          </a:r>
          <a:r>
            <a:rPr lang="nl-BE" sz="2400" dirty="0" smtClean="0">
              <a:latin typeface="Arial"/>
              <a:cs typeface="Arial"/>
            </a:rPr>
            <a:t>’s</a:t>
          </a:r>
          <a:endParaRPr lang="nl-BE" sz="2400" dirty="0">
            <a:latin typeface="Arial" pitchFamily="34" charset="0"/>
            <a:cs typeface="Arial" pitchFamily="34" charset="0"/>
          </a:endParaRPr>
        </a:p>
      </dgm:t>
    </dgm:pt>
    <dgm:pt modelId="{CA337D1E-7A20-46C5-8801-54D3EEB91EBF}" type="sibTrans" cxnId="{E4A156C9-62BE-4E3C-A719-3208F45AF091}">
      <dgm:prSet/>
      <dgm:spPr/>
    </dgm:pt>
    <dgm:pt modelId="{5F3083A5-D93D-48CC-A8FE-78FC502E07F8}" type="parTrans" cxnId="{E4A156C9-62BE-4E3C-A719-3208F45AF091}">
      <dgm:prSet/>
      <dgm:spPr/>
    </dgm:pt>
    <dgm:pt modelId="{B8C76222-AF21-4FD9-B66D-5618C52CFC25}">
      <dgm:prSet custT="1"/>
      <dgm:spPr/>
      <dgm:t>
        <a:bodyPr/>
        <a:lstStyle/>
        <a:p>
          <a:endParaRPr lang="nl-BE" sz="2400" dirty="0">
            <a:latin typeface="Arial" pitchFamily="34" charset="0"/>
            <a:cs typeface="Arial" pitchFamily="34" charset="0"/>
          </a:endParaRPr>
        </a:p>
      </dgm:t>
    </dgm:pt>
    <dgm:pt modelId="{DB759B5C-D4BD-4158-ABB3-B5EA87039161}" type="parTrans" cxnId="{C6912AD9-45C6-40DB-AAFA-4FEEFEBD0BEB}">
      <dgm:prSet/>
      <dgm:spPr/>
    </dgm:pt>
    <dgm:pt modelId="{FD9476B5-3C3F-4356-9EEF-918B89C1649A}" type="sibTrans" cxnId="{C6912AD9-45C6-40DB-AAFA-4FEEFEBD0BEB}">
      <dgm:prSet/>
      <dgm:spPr/>
    </dgm:pt>
    <dgm:pt modelId="{1880FFD3-EA62-4A3C-8B61-91C00483BE8C}">
      <dgm:prSet custT="1"/>
      <dgm:spPr/>
      <dgm:t>
        <a:bodyPr/>
        <a:lstStyle/>
        <a:p>
          <a:endParaRPr lang="nl-BE" sz="2400" dirty="0">
            <a:latin typeface="Arial" pitchFamily="34" charset="0"/>
            <a:cs typeface="Arial" pitchFamily="34" charset="0"/>
          </a:endParaRPr>
        </a:p>
      </dgm:t>
    </dgm:pt>
    <dgm:pt modelId="{A9EC3FBB-917A-406B-A643-4D9242D1DD50}" type="parTrans" cxnId="{EFC4A273-FBF7-409B-8675-36D6087A41D6}">
      <dgm:prSet/>
      <dgm:spPr/>
    </dgm:pt>
    <dgm:pt modelId="{6EBED1D7-88E7-4004-8506-FF8A2E0953F3}" type="sibTrans" cxnId="{EFC4A273-FBF7-409B-8675-36D6087A41D6}">
      <dgm:prSet/>
      <dgm:spPr/>
    </dgm:pt>
    <dgm:pt modelId="{FA75366D-3F7A-40D4-B534-046744798A5D}">
      <dgm:prSet custT="1"/>
      <dgm:spPr/>
      <dgm:t>
        <a:bodyPr/>
        <a:lstStyle/>
        <a:p>
          <a:r>
            <a:rPr lang="nl-BE" sz="2400" dirty="0" smtClean="0">
              <a:latin typeface="Arial" pitchFamily="34" charset="0"/>
              <a:cs typeface="Arial" pitchFamily="34" charset="0"/>
            </a:rPr>
            <a:t>voor twee µ’s met onbekende </a:t>
          </a:r>
          <a:r>
            <a:rPr lang="el-GR" sz="2400" dirty="0" smtClean="0">
              <a:latin typeface="Arial" pitchFamily="34" charset="0"/>
              <a:cs typeface="Arial" pitchFamily="34" charset="0"/>
            </a:rPr>
            <a:t>σ</a:t>
          </a:r>
          <a:r>
            <a:rPr lang="nl-BE" sz="2400" dirty="0" smtClean="0">
              <a:latin typeface="Arial" pitchFamily="34" charset="0"/>
              <a:cs typeface="Arial" pitchFamily="34" charset="0"/>
            </a:rPr>
            <a:t>’s</a:t>
          </a:r>
          <a:endParaRPr lang="nl-BE" sz="2400" dirty="0">
            <a:latin typeface="Arial" pitchFamily="34" charset="0"/>
            <a:cs typeface="Arial" pitchFamily="34" charset="0"/>
          </a:endParaRPr>
        </a:p>
      </dgm:t>
    </dgm:pt>
    <dgm:pt modelId="{77324270-577B-4597-8E2A-DA4AD1DC07AF}" type="parTrans" cxnId="{DD1F39B2-F811-49B3-A891-CDE16BCA2038}">
      <dgm:prSet/>
      <dgm:spPr/>
    </dgm:pt>
    <dgm:pt modelId="{4537D880-603B-42A6-95D6-B4AE2F8F9390}" type="sibTrans" cxnId="{DD1F39B2-F811-49B3-A891-CDE16BCA2038}">
      <dgm:prSet/>
      <dgm:spPr/>
    </dgm:pt>
    <dgm:pt modelId="{2ED734D8-664A-4D25-945C-2813C46474C1}">
      <dgm:prSet custT="1"/>
      <dgm:spPr/>
      <dgm:t>
        <a:bodyPr/>
        <a:lstStyle/>
        <a:p>
          <a:r>
            <a:rPr lang="nl-BE" sz="2400" dirty="0" smtClean="0">
              <a:latin typeface="Arial" pitchFamily="34" charset="0"/>
              <a:cs typeface="Arial" pitchFamily="34" charset="0"/>
            </a:rPr>
            <a:t>voor twee p’s</a:t>
          </a:r>
          <a:endParaRPr lang="nl-BE" sz="2400" dirty="0">
            <a:latin typeface="Arial" pitchFamily="34" charset="0"/>
            <a:cs typeface="Arial" pitchFamily="34" charset="0"/>
          </a:endParaRPr>
        </a:p>
      </dgm:t>
    </dgm:pt>
    <dgm:pt modelId="{E02F47FA-E2CC-41D0-814D-D9EFBEAC89CC}" type="parTrans" cxnId="{85E26EC8-B6BD-4B47-A29C-436F6FCF9E78}">
      <dgm:prSet/>
      <dgm:spPr/>
    </dgm:pt>
    <dgm:pt modelId="{C5CFCC47-24EE-4FA5-AF70-3E61BD53B9CD}" type="sibTrans" cxnId="{85E26EC8-B6BD-4B47-A29C-436F6FCF9E78}">
      <dgm:prSet/>
      <dgm:spPr/>
    </dgm:pt>
    <dgm:pt modelId="{42C63042-D9F1-4F23-9A29-9C9CD404CBFA}">
      <dgm:prSet custT="1"/>
      <dgm:spPr/>
      <dgm:t>
        <a:bodyPr/>
        <a:lstStyle/>
        <a:p>
          <a:r>
            <a:rPr lang="nl-BE" sz="2400" dirty="0" smtClean="0">
              <a:latin typeface="Arial" pitchFamily="34" charset="0"/>
              <a:cs typeface="Arial" pitchFamily="34" charset="0"/>
            </a:rPr>
            <a:t>de </a:t>
          </a:r>
          <a:r>
            <a:rPr lang="nl-BE" sz="2400" dirty="0" err="1" smtClean="0">
              <a:latin typeface="Arial" pitchFamily="34" charset="0"/>
              <a:cs typeface="Arial" pitchFamily="34" charset="0"/>
            </a:rPr>
            <a:t>X²-toets</a:t>
          </a:r>
          <a:r>
            <a:rPr lang="nl-BE" sz="2400" dirty="0" smtClean="0">
              <a:latin typeface="Arial" pitchFamily="34" charset="0"/>
              <a:cs typeface="Arial" pitchFamily="34" charset="0"/>
            </a:rPr>
            <a:t> </a:t>
          </a:r>
          <a:endParaRPr lang="nl-BE" sz="2400" dirty="0">
            <a:latin typeface="Arial" pitchFamily="34" charset="0"/>
            <a:cs typeface="Arial" pitchFamily="34" charset="0"/>
          </a:endParaRPr>
        </a:p>
      </dgm:t>
    </dgm:pt>
    <dgm:pt modelId="{39449DDC-8DD9-4F66-881B-C1691B99BF6B}" type="parTrans" cxnId="{292A098F-880B-4F0D-845C-A3F9965B2FC4}">
      <dgm:prSet/>
      <dgm:spPr/>
    </dgm:pt>
    <dgm:pt modelId="{66936696-2362-4E10-A6E5-45B9C70CA74E}" type="sibTrans" cxnId="{292A098F-880B-4F0D-845C-A3F9965B2FC4}">
      <dgm:prSet/>
      <dgm:spPr/>
    </dgm:pt>
    <dgm:pt modelId="{0F270502-CB72-4E47-95AB-529A2A08B4BF}">
      <dgm:prSet custT="1"/>
      <dgm:spPr/>
      <dgm:t>
        <a:bodyPr/>
        <a:lstStyle/>
        <a:p>
          <a:endParaRPr lang="nl-BE" sz="2400" dirty="0">
            <a:latin typeface="Arial" pitchFamily="34" charset="0"/>
            <a:cs typeface="Arial" pitchFamily="34" charset="0"/>
          </a:endParaRPr>
        </a:p>
      </dgm:t>
    </dgm:pt>
    <dgm:pt modelId="{08AF9C33-7C8C-49AB-A05C-03925DED8620}" type="parTrans" cxnId="{B03B51E0-716C-41DD-A494-8B560AFC72EC}">
      <dgm:prSet/>
      <dgm:spPr/>
    </dgm:pt>
    <dgm:pt modelId="{38CA09F3-FB14-4B0D-A7B8-7D29097B748B}" type="sibTrans" cxnId="{B03B51E0-716C-41DD-A494-8B560AFC72EC}">
      <dgm:prSet/>
      <dgm:spPr/>
    </dgm:pt>
    <dgm:pt modelId="{81827D1C-1D1B-45D6-A513-4165795F2E3E}" type="pres">
      <dgm:prSet presAssocID="{06B24F45-6D62-4AE1-8901-5A22A7B6AD0B}" presName="linearFlow" presStyleCnt="0">
        <dgm:presLayoutVars>
          <dgm:dir/>
          <dgm:animLvl val="lvl"/>
          <dgm:resizeHandles val="exact"/>
        </dgm:presLayoutVars>
      </dgm:prSet>
      <dgm:spPr/>
      <dgm:t>
        <a:bodyPr/>
        <a:lstStyle/>
        <a:p>
          <a:endParaRPr lang="nl-BE"/>
        </a:p>
      </dgm:t>
    </dgm:pt>
    <dgm:pt modelId="{9B923727-FCF2-41BB-91F0-25660F41B662}" type="pres">
      <dgm:prSet presAssocID="{D237E25C-05CF-40F7-8DD9-5D4AA169048B}" presName="composite" presStyleCnt="0"/>
      <dgm:spPr/>
    </dgm:pt>
    <dgm:pt modelId="{9D720B98-650E-4EB2-A4F1-6829883A382C}" type="pres">
      <dgm:prSet presAssocID="{D237E25C-05CF-40F7-8DD9-5D4AA169048B}" presName="parentText" presStyleLbl="alignNode1" presStyleIdx="0" presStyleCnt="8">
        <dgm:presLayoutVars>
          <dgm:chMax val="1"/>
          <dgm:bulletEnabled val="1"/>
        </dgm:presLayoutVars>
      </dgm:prSet>
      <dgm:spPr/>
      <dgm:t>
        <a:bodyPr/>
        <a:lstStyle/>
        <a:p>
          <a:endParaRPr lang="nl-BE"/>
        </a:p>
      </dgm:t>
    </dgm:pt>
    <dgm:pt modelId="{BF68871E-4FFC-4A08-A7C1-793924AD855F}" type="pres">
      <dgm:prSet presAssocID="{D237E25C-05CF-40F7-8DD9-5D4AA169048B}" presName="descendantText" presStyleLbl="alignAcc1" presStyleIdx="0" presStyleCnt="8">
        <dgm:presLayoutVars>
          <dgm:bulletEnabled val="1"/>
        </dgm:presLayoutVars>
      </dgm:prSet>
      <dgm:spPr/>
      <dgm:t>
        <a:bodyPr/>
        <a:lstStyle/>
        <a:p>
          <a:endParaRPr lang="nl-BE"/>
        </a:p>
      </dgm:t>
    </dgm:pt>
    <dgm:pt modelId="{108219F4-B680-4B1B-BBC9-0AF036FBB46D}" type="pres">
      <dgm:prSet presAssocID="{BA1BB799-7E9A-4483-BCD9-180D45C053CE}" presName="sp" presStyleCnt="0"/>
      <dgm:spPr/>
    </dgm:pt>
    <dgm:pt modelId="{72D48F4D-F4AF-42B0-BC4E-AABE5F980AEF}" type="pres">
      <dgm:prSet presAssocID="{68175BA1-0E9F-4091-858C-D7EA887A2370}" presName="composite" presStyleCnt="0"/>
      <dgm:spPr/>
    </dgm:pt>
    <dgm:pt modelId="{545B341E-C877-463F-A74C-766AD31514A5}" type="pres">
      <dgm:prSet presAssocID="{68175BA1-0E9F-4091-858C-D7EA887A2370}" presName="parentText" presStyleLbl="alignNode1" presStyleIdx="1" presStyleCnt="8">
        <dgm:presLayoutVars>
          <dgm:chMax val="1"/>
          <dgm:bulletEnabled val="1"/>
        </dgm:presLayoutVars>
      </dgm:prSet>
      <dgm:spPr/>
      <dgm:t>
        <a:bodyPr/>
        <a:lstStyle/>
        <a:p>
          <a:endParaRPr lang="nl-BE"/>
        </a:p>
      </dgm:t>
    </dgm:pt>
    <dgm:pt modelId="{F5051780-1A6F-49C4-9B75-9B522721DE5F}" type="pres">
      <dgm:prSet presAssocID="{68175BA1-0E9F-4091-858C-D7EA887A2370}" presName="descendantText" presStyleLbl="alignAcc1" presStyleIdx="1" presStyleCnt="8">
        <dgm:presLayoutVars>
          <dgm:bulletEnabled val="1"/>
        </dgm:presLayoutVars>
      </dgm:prSet>
      <dgm:spPr/>
      <dgm:t>
        <a:bodyPr/>
        <a:lstStyle/>
        <a:p>
          <a:endParaRPr lang="nl-BE"/>
        </a:p>
      </dgm:t>
    </dgm:pt>
    <dgm:pt modelId="{86B1533E-3757-457C-B756-DFF3A1A9B9A2}" type="pres">
      <dgm:prSet presAssocID="{6C139F4B-EB51-4EBD-9602-CBDF0FBCB51B}" presName="sp" presStyleCnt="0"/>
      <dgm:spPr/>
    </dgm:pt>
    <dgm:pt modelId="{C99BB6F9-30E5-4C77-97B7-A31D36A6149B}" type="pres">
      <dgm:prSet presAssocID="{91B38C8A-E8F6-4F4F-A7AE-80149B3159AD}" presName="composite" presStyleCnt="0"/>
      <dgm:spPr/>
    </dgm:pt>
    <dgm:pt modelId="{FAC7AF50-CC27-4895-929B-AAA2BB993F3E}" type="pres">
      <dgm:prSet presAssocID="{91B38C8A-E8F6-4F4F-A7AE-80149B3159AD}" presName="parentText" presStyleLbl="alignNode1" presStyleIdx="2" presStyleCnt="8">
        <dgm:presLayoutVars>
          <dgm:chMax val="1"/>
          <dgm:bulletEnabled val="1"/>
        </dgm:presLayoutVars>
      </dgm:prSet>
      <dgm:spPr/>
      <dgm:t>
        <a:bodyPr/>
        <a:lstStyle/>
        <a:p>
          <a:endParaRPr lang="nl-BE"/>
        </a:p>
      </dgm:t>
    </dgm:pt>
    <dgm:pt modelId="{8178048D-3F2B-4385-9588-FD89A5904073}" type="pres">
      <dgm:prSet presAssocID="{91B38C8A-E8F6-4F4F-A7AE-80149B3159AD}" presName="descendantText" presStyleLbl="alignAcc1" presStyleIdx="2" presStyleCnt="8" custLinFactNeighborX="956">
        <dgm:presLayoutVars>
          <dgm:bulletEnabled val="1"/>
        </dgm:presLayoutVars>
      </dgm:prSet>
      <dgm:spPr/>
      <dgm:t>
        <a:bodyPr/>
        <a:lstStyle/>
        <a:p>
          <a:endParaRPr lang="nl-BE"/>
        </a:p>
      </dgm:t>
    </dgm:pt>
    <dgm:pt modelId="{2DF07BA1-A017-4777-A3E0-530F49E756F0}" type="pres">
      <dgm:prSet presAssocID="{34452E83-C918-4D82-8642-14734835128C}" presName="sp" presStyleCnt="0"/>
      <dgm:spPr/>
    </dgm:pt>
    <dgm:pt modelId="{34EF53BB-8FBC-44ED-A711-883C1086667B}" type="pres">
      <dgm:prSet presAssocID="{E3CE77BC-C721-447D-AE8A-4D2F05E7D258}" presName="composite" presStyleCnt="0"/>
      <dgm:spPr/>
    </dgm:pt>
    <dgm:pt modelId="{4CBB18AA-A718-4937-B410-5ADCD3FEDDC7}" type="pres">
      <dgm:prSet presAssocID="{E3CE77BC-C721-447D-AE8A-4D2F05E7D258}" presName="parentText" presStyleLbl="alignNode1" presStyleIdx="3" presStyleCnt="8">
        <dgm:presLayoutVars>
          <dgm:chMax val="1"/>
          <dgm:bulletEnabled val="1"/>
        </dgm:presLayoutVars>
      </dgm:prSet>
      <dgm:spPr/>
      <dgm:t>
        <a:bodyPr/>
        <a:lstStyle/>
        <a:p>
          <a:endParaRPr lang="nl-BE"/>
        </a:p>
      </dgm:t>
    </dgm:pt>
    <dgm:pt modelId="{79C5E758-DBD7-4BCC-8079-0156055B693E}" type="pres">
      <dgm:prSet presAssocID="{E3CE77BC-C721-447D-AE8A-4D2F05E7D258}" presName="descendantText" presStyleLbl="alignAcc1" presStyleIdx="3" presStyleCnt="8">
        <dgm:presLayoutVars>
          <dgm:bulletEnabled val="1"/>
        </dgm:presLayoutVars>
      </dgm:prSet>
      <dgm:spPr/>
      <dgm:t>
        <a:bodyPr/>
        <a:lstStyle/>
        <a:p>
          <a:endParaRPr lang="nl-BE"/>
        </a:p>
      </dgm:t>
    </dgm:pt>
    <dgm:pt modelId="{9EB8A9AE-FE12-4D8F-AF89-2D28D591AFEA}" type="pres">
      <dgm:prSet presAssocID="{96F71BE6-4EAE-4907-B64D-71EC869CA053}" presName="sp" presStyleCnt="0"/>
      <dgm:spPr/>
    </dgm:pt>
    <dgm:pt modelId="{81D8D1FD-1B64-4AD2-933D-A1373ECFB1D9}" type="pres">
      <dgm:prSet presAssocID="{3A24D7AB-9AEC-4A98-9C2B-7D4872962F22}" presName="composite" presStyleCnt="0"/>
      <dgm:spPr/>
    </dgm:pt>
    <dgm:pt modelId="{CC27A77C-32C2-4EB3-9A07-0CBC7382398D}" type="pres">
      <dgm:prSet presAssocID="{3A24D7AB-9AEC-4A98-9C2B-7D4872962F22}" presName="parentText" presStyleLbl="alignNode1" presStyleIdx="4" presStyleCnt="8">
        <dgm:presLayoutVars>
          <dgm:chMax val="1"/>
          <dgm:bulletEnabled val="1"/>
        </dgm:presLayoutVars>
      </dgm:prSet>
      <dgm:spPr/>
      <dgm:t>
        <a:bodyPr/>
        <a:lstStyle/>
        <a:p>
          <a:endParaRPr lang="nl-BE"/>
        </a:p>
      </dgm:t>
    </dgm:pt>
    <dgm:pt modelId="{5E9F6171-25DE-4124-81D3-FAF5F3108F53}" type="pres">
      <dgm:prSet presAssocID="{3A24D7AB-9AEC-4A98-9C2B-7D4872962F22}" presName="descendantText" presStyleLbl="alignAcc1" presStyleIdx="4" presStyleCnt="8">
        <dgm:presLayoutVars>
          <dgm:bulletEnabled val="1"/>
        </dgm:presLayoutVars>
      </dgm:prSet>
      <dgm:spPr/>
      <dgm:t>
        <a:bodyPr/>
        <a:lstStyle/>
        <a:p>
          <a:endParaRPr lang="nl-BE"/>
        </a:p>
      </dgm:t>
    </dgm:pt>
    <dgm:pt modelId="{F8C0DE39-C3AD-42C8-A5E0-F2BC3682C6E7}" type="pres">
      <dgm:prSet presAssocID="{8F5B09BC-DBA4-4732-891F-20A205549D15}" presName="sp" presStyleCnt="0"/>
      <dgm:spPr/>
    </dgm:pt>
    <dgm:pt modelId="{6D4FAC37-A70D-47F0-9E5F-4D068BFF28DC}" type="pres">
      <dgm:prSet presAssocID="{B8C76222-AF21-4FD9-B66D-5618C52CFC25}" presName="composite" presStyleCnt="0"/>
      <dgm:spPr/>
    </dgm:pt>
    <dgm:pt modelId="{45308E79-17A1-4377-9A8A-0CA569EE0F24}" type="pres">
      <dgm:prSet presAssocID="{B8C76222-AF21-4FD9-B66D-5618C52CFC25}" presName="parentText" presStyleLbl="alignNode1" presStyleIdx="5" presStyleCnt="8">
        <dgm:presLayoutVars>
          <dgm:chMax val="1"/>
          <dgm:bulletEnabled val="1"/>
        </dgm:presLayoutVars>
      </dgm:prSet>
      <dgm:spPr/>
      <dgm:t>
        <a:bodyPr/>
        <a:lstStyle/>
        <a:p>
          <a:endParaRPr lang="nl-BE"/>
        </a:p>
      </dgm:t>
    </dgm:pt>
    <dgm:pt modelId="{461BE2E2-C0AC-4C93-A00E-85F1142CEE06}" type="pres">
      <dgm:prSet presAssocID="{B8C76222-AF21-4FD9-B66D-5618C52CFC25}" presName="descendantText" presStyleLbl="alignAcc1" presStyleIdx="5" presStyleCnt="8">
        <dgm:presLayoutVars>
          <dgm:bulletEnabled val="1"/>
        </dgm:presLayoutVars>
      </dgm:prSet>
      <dgm:spPr/>
      <dgm:t>
        <a:bodyPr/>
        <a:lstStyle/>
        <a:p>
          <a:endParaRPr lang="nl-BE"/>
        </a:p>
      </dgm:t>
    </dgm:pt>
    <dgm:pt modelId="{1721B936-411C-4908-B7DB-370900F4EDBF}" type="pres">
      <dgm:prSet presAssocID="{FD9476B5-3C3F-4356-9EEF-918B89C1649A}" presName="sp" presStyleCnt="0"/>
      <dgm:spPr/>
    </dgm:pt>
    <dgm:pt modelId="{D44C4942-4F55-4076-B9F6-48A82FDFA4D9}" type="pres">
      <dgm:prSet presAssocID="{1880FFD3-EA62-4A3C-8B61-91C00483BE8C}" presName="composite" presStyleCnt="0"/>
      <dgm:spPr/>
    </dgm:pt>
    <dgm:pt modelId="{350451FF-5E31-4FE3-8EA9-812FA0679D85}" type="pres">
      <dgm:prSet presAssocID="{1880FFD3-EA62-4A3C-8B61-91C00483BE8C}" presName="parentText" presStyleLbl="alignNode1" presStyleIdx="6" presStyleCnt="8">
        <dgm:presLayoutVars>
          <dgm:chMax val="1"/>
          <dgm:bulletEnabled val="1"/>
        </dgm:presLayoutVars>
      </dgm:prSet>
      <dgm:spPr/>
      <dgm:t>
        <a:bodyPr/>
        <a:lstStyle/>
        <a:p>
          <a:endParaRPr lang="nl-BE"/>
        </a:p>
      </dgm:t>
    </dgm:pt>
    <dgm:pt modelId="{631F1242-F64A-4089-BA3A-F4A1A7F6059F}" type="pres">
      <dgm:prSet presAssocID="{1880FFD3-EA62-4A3C-8B61-91C00483BE8C}" presName="descendantText" presStyleLbl="alignAcc1" presStyleIdx="6" presStyleCnt="8">
        <dgm:presLayoutVars>
          <dgm:bulletEnabled val="1"/>
        </dgm:presLayoutVars>
      </dgm:prSet>
      <dgm:spPr/>
      <dgm:t>
        <a:bodyPr/>
        <a:lstStyle/>
        <a:p>
          <a:endParaRPr lang="nl-BE"/>
        </a:p>
      </dgm:t>
    </dgm:pt>
    <dgm:pt modelId="{8EE79D8F-A045-4440-9D69-4862EE315955}" type="pres">
      <dgm:prSet presAssocID="{6EBED1D7-88E7-4004-8506-FF8A2E0953F3}" presName="sp" presStyleCnt="0"/>
      <dgm:spPr/>
    </dgm:pt>
    <dgm:pt modelId="{B3BE433F-565D-4724-8C2E-ABD24948F6EE}" type="pres">
      <dgm:prSet presAssocID="{0F270502-CB72-4E47-95AB-529A2A08B4BF}" presName="composite" presStyleCnt="0"/>
      <dgm:spPr/>
    </dgm:pt>
    <dgm:pt modelId="{60024166-54F2-462F-AF39-00A337E540F7}" type="pres">
      <dgm:prSet presAssocID="{0F270502-CB72-4E47-95AB-529A2A08B4BF}" presName="parentText" presStyleLbl="alignNode1" presStyleIdx="7" presStyleCnt="8">
        <dgm:presLayoutVars>
          <dgm:chMax val="1"/>
          <dgm:bulletEnabled val="1"/>
        </dgm:presLayoutVars>
      </dgm:prSet>
      <dgm:spPr/>
      <dgm:t>
        <a:bodyPr/>
        <a:lstStyle/>
        <a:p>
          <a:endParaRPr lang="nl-BE"/>
        </a:p>
      </dgm:t>
    </dgm:pt>
    <dgm:pt modelId="{49BB46A0-91E7-42E2-A00B-003EA674FA22}" type="pres">
      <dgm:prSet presAssocID="{0F270502-CB72-4E47-95AB-529A2A08B4BF}" presName="descendantText" presStyleLbl="alignAcc1" presStyleIdx="7" presStyleCnt="8">
        <dgm:presLayoutVars>
          <dgm:bulletEnabled val="1"/>
        </dgm:presLayoutVars>
      </dgm:prSet>
      <dgm:spPr/>
      <dgm:t>
        <a:bodyPr/>
        <a:lstStyle/>
        <a:p>
          <a:endParaRPr lang="nl-BE"/>
        </a:p>
      </dgm:t>
    </dgm:pt>
  </dgm:ptLst>
  <dgm:cxnLst>
    <dgm:cxn modelId="{3899D364-098B-41C8-843B-9AB84AD6D7A8}" srcId="{E3CE77BC-C721-447D-AE8A-4D2F05E7D258}" destId="{9979B5B1-7ECA-4EFF-9ED2-CBE7EB63C846}" srcOrd="0" destOrd="0" parTransId="{87B46828-BFD6-4734-8BE8-09831C7DEE45}" sibTransId="{725F7EB3-02A3-4699-8A01-0B8BC101938B}"/>
    <dgm:cxn modelId="{0F400564-A487-450A-B5E1-B5482D9AC07D}" srcId="{06B24F45-6D62-4AE1-8901-5A22A7B6AD0B}" destId="{D237E25C-05CF-40F7-8DD9-5D4AA169048B}" srcOrd="0" destOrd="0" parTransId="{D5E7A536-31C1-4E57-AE17-7419B5BA504A}" sibTransId="{BA1BB799-7E9A-4483-BCD9-180D45C053CE}"/>
    <dgm:cxn modelId="{530DE0F4-CE26-4E81-9C02-CE3296CF60EA}" type="presOf" srcId="{0421FB7E-59DF-41E4-88C0-DA40624D6EBD}" destId="{BF68871E-4FFC-4A08-A7C1-793924AD855F}" srcOrd="0" destOrd="0" presId="urn:microsoft.com/office/officeart/2005/8/layout/chevron2"/>
    <dgm:cxn modelId="{E11D60AC-D903-4285-A344-534C45B084EB}" srcId="{91B38C8A-E8F6-4F4F-A7AE-80149B3159AD}" destId="{21F89C94-E097-449F-8082-5C9245CBC8F2}" srcOrd="0" destOrd="0" parTransId="{216AC090-8633-41BB-805D-3627571AE10C}" sibTransId="{A4E65B2F-221B-483E-85AA-2A99651F4D9B}"/>
    <dgm:cxn modelId="{3ABD163B-06B2-4C5E-B0A6-2AA232D629ED}" type="presOf" srcId="{FA75366D-3F7A-40D4-B534-046744798A5D}" destId="{461BE2E2-C0AC-4C93-A00E-85F1142CEE06}" srcOrd="0" destOrd="0" presId="urn:microsoft.com/office/officeart/2005/8/layout/chevron2"/>
    <dgm:cxn modelId="{D75C9975-CD4E-4BFE-90AF-7EA99EF31A5D}" type="presOf" srcId="{91B38C8A-E8F6-4F4F-A7AE-80149B3159AD}" destId="{FAC7AF50-CC27-4895-929B-AAA2BB993F3E}" srcOrd="0" destOrd="0" presId="urn:microsoft.com/office/officeart/2005/8/layout/chevron2"/>
    <dgm:cxn modelId="{8EDE3CD2-C7CB-44B5-8E26-56B6A1622DFA}" type="presOf" srcId="{68175BA1-0E9F-4091-858C-D7EA887A2370}" destId="{545B341E-C877-463F-A74C-766AD31514A5}" srcOrd="0" destOrd="0" presId="urn:microsoft.com/office/officeart/2005/8/layout/chevron2"/>
    <dgm:cxn modelId="{94A3071F-3501-4924-81EC-1A6A481205B3}" type="presOf" srcId="{E3CE77BC-C721-447D-AE8A-4D2F05E7D258}" destId="{4CBB18AA-A718-4937-B410-5ADCD3FEDDC7}" srcOrd="0" destOrd="0" presId="urn:microsoft.com/office/officeart/2005/8/layout/chevron2"/>
    <dgm:cxn modelId="{D958A1E4-9B00-4F43-BD25-5215A7030F28}" type="presOf" srcId="{2ED734D8-664A-4D25-945C-2813C46474C1}" destId="{631F1242-F64A-4089-BA3A-F4A1A7F6059F}" srcOrd="0" destOrd="0" presId="urn:microsoft.com/office/officeart/2005/8/layout/chevron2"/>
    <dgm:cxn modelId="{884402AC-2D61-4C8E-973F-A80A6EF3D772}" type="presOf" srcId="{06B24F45-6D62-4AE1-8901-5A22A7B6AD0B}" destId="{81827D1C-1D1B-45D6-A513-4165795F2E3E}" srcOrd="0" destOrd="0" presId="urn:microsoft.com/office/officeart/2005/8/layout/chevron2"/>
    <dgm:cxn modelId="{EFC4A273-FBF7-409B-8675-36D6087A41D6}" srcId="{06B24F45-6D62-4AE1-8901-5A22A7B6AD0B}" destId="{1880FFD3-EA62-4A3C-8B61-91C00483BE8C}" srcOrd="6" destOrd="0" parTransId="{A9EC3FBB-917A-406B-A643-4D9242D1DD50}" sibTransId="{6EBED1D7-88E7-4004-8506-FF8A2E0953F3}"/>
    <dgm:cxn modelId="{B6384ED9-5B17-45BE-8E38-6DF5061DB8B8}" type="presOf" srcId="{9979B5B1-7ECA-4EFF-9ED2-CBE7EB63C846}" destId="{79C5E758-DBD7-4BCC-8079-0156055B693E}" srcOrd="0" destOrd="0" presId="urn:microsoft.com/office/officeart/2005/8/layout/chevron2"/>
    <dgm:cxn modelId="{EAEACF19-EFBC-4669-904D-B6C26540426C}" type="presOf" srcId="{51A4C044-D2F4-4A85-8CF1-A60106386BDB}" destId="{F5051780-1A6F-49C4-9B75-9B522721DE5F}" srcOrd="0" destOrd="0" presId="urn:microsoft.com/office/officeart/2005/8/layout/chevron2"/>
    <dgm:cxn modelId="{55F40C15-A99C-4572-8CA7-5CC854186EC5}" srcId="{06B24F45-6D62-4AE1-8901-5A22A7B6AD0B}" destId="{91B38C8A-E8F6-4F4F-A7AE-80149B3159AD}" srcOrd="2" destOrd="0" parTransId="{1298F1A5-9FCC-458A-87BB-A72617B2440C}" sibTransId="{34452E83-C918-4D82-8642-14734835128C}"/>
    <dgm:cxn modelId="{7B283684-889A-4A76-8DEA-A6B1997FC3A3}" type="presOf" srcId="{1880FFD3-EA62-4A3C-8B61-91C00483BE8C}" destId="{350451FF-5E31-4FE3-8EA9-812FA0679D85}" srcOrd="0" destOrd="0" presId="urn:microsoft.com/office/officeart/2005/8/layout/chevron2"/>
    <dgm:cxn modelId="{8F4D96FE-E5D9-4103-908E-BC5C42161CDF}" type="presOf" srcId="{B8C76222-AF21-4FD9-B66D-5618C52CFC25}" destId="{45308E79-17A1-4377-9A8A-0CA569EE0F24}" srcOrd="0" destOrd="0" presId="urn:microsoft.com/office/officeart/2005/8/layout/chevron2"/>
    <dgm:cxn modelId="{B03B51E0-716C-41DD-A494-8B560AFC72EC}" srcId="{06B24F45-6D62-4AE1-8901-5A22A7B6AD0B}" destId="{0F270502-CB72-4E47-95AB-529A2A08B4BF}" srcOrd="7" destOrd="0" parTransId="{08AF9C33-7C8C-49AB-A05C-03925DED8620}" sibTransId="{38CA09F3-FB14-4B0D-A7B8-7D29097B748B}"/>
    <dgm:cxn modelId="{292A098F-880B-4F0D-845C-A3F9965B2FC4}" srcId="{0F270502-CB72-4E47-95AB-529A2A08B4BF}" destId="{42C63042-D9F1-4F23-9A29-9C9CD404CBFA}" srcOrd="0" destOrd="0" parTransId="{39449DDC-8DD9-4F66-881B-C1691B99BF6B}" sibTransId="{66936696-2362-4E10-A6E5-45B9C70CA74E}"/>
    <dgm:cxn modelId="{869A4CFA-0D2A-43CA-96A4-24C789E74048}" srcId="{68175BA1-0E9F-4091-858C-D7EA887A2370}" destId="{51A4C044-D2F4-4A85-8CF1-A60106386BDB}" srcOrd="0" destOrd="0" parTransId="{1BCA37DC-1502-4F3F-A755-A1032D1E655B}" sibTransId="{ADEB8779-09F9-4CAE-BB4E-B4DB46E2772F}"/>
    <dgm:cxn modelId="{C6912AD9-45C6-40DB-AAFA-4FEEFEBD0BEB}" srcId="{06B24F45-6D62-4AE1-8901-5A22A7B6AD0B}" destId="{B8C76222-AF21-4FD9-B66D-5618C52CFC25}" srcOrd="5" destOrd="0" parTransId="{DB759B5C-D4BD-4158-ABB3-B5EA87039161}" sibTransId="{FD9476B5-3C3F-4356-9EEF-918B89C1649A}"/>
    <dgm:cxn modelId="{CE72FCB3-7E6F-4D51-97F9-46B2A0CC40D1}" type="presOf" srcId="{42C63042-D9F1-4F23-9A29-9C9CD404CBFA}" destId="{49BB46A0-91E7-42E2-A00B-003EA674FA22}" srcOrd="0" destOrd="0" presId="urn:microsoft.com/office/officeart/2005/8/layout/chevron2"/>
    <dgm:cxn modelId="{C38E2490-FB23-4691-A550-03E1BCED9D00}" srcId="{06B24F45-6D62-4AE1-8901-5A22A7B6AD0B}" destId="{68175BA1-0E9F-4091-858C-D7EA887A2370}" srcOrd="1" destOrd="0" parTransId="{F18C189D-54E7-4E6A-B315-7ADCA9B532C3}" sibTransId="{6C139F4B-EB51-4EBD-9602-CBDF0FBCB51B}"/>
    <dgm:cxn modelId="{85E26EC8-B6BD-4B47-A29C-436F6FCF9E78}" srcId="{1880FFD3-EA62-4A3C-8B61-91C00483BE8C}" destId="{2ED734D8-664A-4D25-945C-2813C46474C1}" srcOrd="0" destOrd="0" parTransId="{E02F47FA-E2CC-41D0-814D-D9EFBEAC89CC}" sibTransId="{C5CFCC47-24EE-4FA5-AF70-3E61BD53B9CD}"/>
    <dgm:cxn modelId="{25E68AB0-B168-42B8-AC98-A86BFA7C09C8}" type="presOf" srcId="{D237E25C-05CF-40F7-8DD9-5D4AA169048B}" destId="{9D720B98-650E-4EB2-A4F1-6829883A382C}" srcOrd="0" destOrd="0" presId="urn:microsoft.com/office/officeart/2005/8/layout/chevron2"/>
    <dgm:cxn modelId="{B1733869-2562-44D5-9FDE-FADFBDA2A002}" type="presOf" srcId="{21F89C94-E097-449F-8082-5C9245CBC8F2}" destId="{8178048D-3F2B-4385-9588-FD89A5904073}" srcOrd="0" destOrd="0" presId="urn:microsoft.com/office/officeart/2005/8/layout/chevron2"/>
    <dgm:cxn modelId="{0675FC9D-5585-413A-8C9A-580A5AE5CB53}" srcId="{06B24F45-6D62-4AE1-8901-5A22A7B6AD0B}" destId="{E3CE77BC-C721-447D-AE8A-4D2F05E7D258}" srcOrd="3" destOrd="0" parTransId="{529EE210-1C3C-42AF-8A15-F6460E8986AF}" sibTransId="{96F71BE6-4EAE-4907-B64D-71EC869CA053}"/>
    <dgm:cxn modelId="{745D8C7B-DAAA-4D0E-887D-2E3E908E5441}" type="presOf" srcId="{3A24D7AB-9AEC-4A98-9C2B-7D4872962F22}" destId="{CC27A77C-32C2-4EB3-9A07-0CBC7382398D}" srcOrd="0" destOrd="0" presId="urn:microsoft.com/office/officeart/2005/8/layout/chevron2"/>
    <dgm:cxn modelId="{E4A156C9-62BE-4E3C-A719-3208F45AF091}" srcId="{3A24D7AB-9AEC-4A98-9C2B-7D4872962F22}" destId="{CBE2E2AA-4C36-44AE-A0AE-C1825AA40B02}" srcOrd="0" destOrd="0" parTransId="{5F3083A5-D93D-48CC-A8FE-78FC502E07F8}" sibTransId="{CA337D1E-7A20-46C5-8801-54D3EEB91EBF}"/>
    <dgm:cxn modelId="{AA943E83-168B-4341-A9A8-B82726C9BD6C}" type="presOf" srcId="{0F270502-CB72-4E47-95AB-529A2A08B4BF}" destId="{60024166-54F2-462F-AF39-00A337E540F7}" srcOrd="0" destOrd="0" presId="urn:microsoft.com/office/officeart/2005/8/layout/chevron2"/>
    <dgm:cxn modelId="{AAAB0BB0-44F6-49AE-9B1F-BC78D80EDA25}" type="presOf" srcId="{CBE2E2AA-4C36-44AE-A0AE-C1825AA40B02}" destId="{5E9F6171-25DE-4124-81D3-FAF5F3108F53}" srcOrd="0" destOrd="0" presId="urn:microsoft.com/office/officeart/2005/8/layout/chevron2"/>
    <dgm:cxn modelId="{53BADA54-E75F-4EE8-A8A7-1524C9A935FB}" srcId="{D237E25C-05CF-40F7-8DD9-5D4AA169048B}" destId="{0421FB7E-59DF-41E4-88C0-DA40624D6EBD}" srcOrd="0" destOrd="0" parTransId="{5BAA0633-040C-411B-98EB-50C00CAF4802}" sibTransId="{10119FD8-E36B-4DD3-A786-970F053EAFCC}"/>
    <dgm:cxn modelId="{2700B987-BF9D-4B24-BE0E-3A9B30BCFBAD}" srcId="{06B24F45-6D62-4AE1-8901-5A22A7B6AD0B}" destId="{3A24D7AB-9AEC-4A98-9C2B-7D4872962F22}" srcOrd="4" destOrd="0" parTransId="{A26700B1-3B1A-4083-A610-B4B5C3EF8997}" sibTransId="{8F5B09BC-DBA4-4732-891F-20A205549D15}"/>
    <dgm:cxn modelId="{DD1F39B2-F811-49B3-A891-CDE16BCA2038}" srcId="{B8C76222-AF21-4FD9-B66D-5618C52CFC25}" destId="{FA75366D-3F7A-40D4-B534-046744798A5D}" srcOrd="0" destOrd="0" parTransId="{77324270-577B-4597-8E2A-DA4AD1DC07AF}" sibTransId="{4537D880-603B-42A6-95D6-B4AE2F8F9390}"/>
    <dgm:cxn modelId="{385F3D61-8014-4796-91EF-A69F3C0C44ED}" type="presParOf" srcId="{81827D1C-1D1B-45D6-A513-4165795F2E3E}" destId="{9B923727-FCF2-41BB-91F0-25660F41B662}" srcOrd="0" destOrd="0" presId="urn:microsoft.com/office/officeart/2005/8/layout/chevron2"/>
    <dgm:cxn modelId="{F3E81A95-7409-484B-8C1A-23D67CDC14D0}" type="presParOf" srcId="{9B923727-FCF2-41BB-91F0-25660F41B662}" destId="{9D720B98-650E-4EB2-A4F1-6829883A382C}" srcOrd="0" destOrd="0" presId="urn:microsoft.com/office/officeart/2005/8/layout/chevron2"/>
    <dgm:cxn modelId="{0F2B432E-9ED3-4183-9680-4B92A809833D}" type="presParOf" srcId="{9B923727-FCF2-41BB-91F0-25660F41B662}" destId="{BF68871E-4FFC-4A08-A7C1-793924AD855F}" srcOrd="1" destOrd="0" presId="urn:microsoft.com/office/officeart/2005/8/layout/chevron2"/>
    <dgm:cxn modelId="{6C331F6D-DC3C-40E4-94C7-B31486CBA5C7}" type="presParOf" srcId="{81827D1C-1D1B-45D6-A513-4165795F2E3E}" destId="{108219F4-B680-4B1B-BBC9-0AF036FBB46D}" srcOrd="1" destOrd="0" presId="urn:microsoft.com/office/officeart/2005/8/layout/chevron2"/>
    <dgm:cxn modelId="{013FCEA9-ED5B-45BB-9495-A7F226A601D8}" type="presParOf" srcId="{81827D1C-1D1B-45D6-A513-4165795F2E3E}" destId="{72D48F4D-F4AF-42B0-BC4E-AABE5F980AEF}" srcOrd="2" destOrd="0" presId="urn:microsoft.com/office/officeart/2005/8/layout/chevron2"/>
    <dgm:cxn modelId="{D750AF27-B70E-4141-AAA1-C90ACC38BEDE}" type="presParOf" srcId="{72D48F4D-F4AF-42B0-BC4E-AABE5F980AEF}" destId="{545B341E-C877-463F-A74C-766AD31514A5}" srcOrd="0" destOrd="0" presId="urn:microsoft.com/office/officeart/2005/8/layout/chevron2"/>
    <dgm:cxn modelId="{9F04C6E8-BF65-48EC-87B6-92FF0F3A92D5}" type="presParOf" srcId="{72D48F4D-F4AF-42B0-BC4E-AABE5F980AEF}" destId="{F5051780-1A6F-49C4-9B75-9B522721DE5F}" srcOrd="1" destOrd="0" presId="urn:microsoft.com/office/officeart/2005/8/layout/chevron2"/>
    <dgm:cxn modelId="{77CAB965-F52B-4156-AB7E-41A438F0E7C8}" type="presParOf" srcId="{81827D1C-1D1B-45D6-A513-4165795F2E3E}" destId="{86B1533E-3757-457C-B756-DFF3A1A9B9A2}" srcOrd="3" destOrd="0" presId="urn:microsoft.com/office/officeart/2005/8/layout/chevron2"/>
    <dgm:cxn modelId="{D2186A46-D986-42C5-942B-98187F5D0233}" type="presParOf" srcId="{81827D1C-1D1B-45D6-A513-4165795F2E3E}" destId="{C99BB6F9-30E5-4C77-97B7-A31D36A6149B}" srcOrd="4" destOrd="0" presId="urn:microsoft.com/office/officeart/2005/8/layout/chevron2"/>
    <dgm:cxn modelId="{CD4D9C71-A2BF-456E-AEF4-8DDA5325B427}" type="presParOf" srcId="{C99BB6F9-30E5-4C77-97B7-A31D36A6149B}" destId="{FAC7AF50-CC27-4895-929B-AAA2BB993F3E}" srcOrd="0" destOrd="0" presId="urn:microsoft.com/office/officeart/2005/8/layout/chevron2"/>
    <dgm:cxn modelId="{AE0FBF28-C495-4999-9C3C-0515BB033FFE}" type="presParOf" srcId="{C99BB6F9-30E5-4C77-97B7-A31D36A6149B}" destId="{8178048D-3F2B-4385-9588-FD89A5904073}" srcOrd="1" destOrd="0" presId="urn:microsoft.com/office/officeart/2005/8/layout/chevron2"/>
    <dgm:cxn modelId="{B6B082DF-9C00-41CB-B98C-5D966A46439E}" type="presParOf" srcId="{81827D1C-1D1B-45D6-A513-4165795F2E3E}" destId="{2DF07BA1-A017-4777-A3E0-530F49E756F0}" srcOrd="5" destOrd="0" presId="urn:microsoft.com/office/officeart/2005/8/layout/chevron2"/>
    <dgm:cxn modelId="{F2CC514E-F723-4469-BBEB-DF1FD48CCA0F}" type="presParOf" srcId="{81827D1C-1D1B-45D6-A513-4165795F2E3E}" destId="{34EF53BB-8FBC-44ED-A711-883C1086667B}" srcOrd="6" destOrd="0" presId="urn:microsoft.com/office/officeart/2005/8/layout/chevron2"/>
    <dgm:cxn modelId="{B303380D-4653-46AE-BDA8-2CBF353B9588}" type="presParOf" srcId="{34EF53BB-8FBC-44ED-A711-883C1086667B}" destId="{4CBB18AA-A718-4937-B410-5ADCD3FEDDC7}" srcOrd="0" destOrd="0" presId="urn:microsoft.com/office/officeart/2005/8/layout/chevron2"/>
    <dgm:cxn modelId="{E3B74282-8BFF-4D56-A90D-3C24E043DA11}" type="presParOf" srcId="{34EF53BB-8FBC-44ED-A711-883C1086667B}" destId="{79C5E758-DBD7-4BCC-8079-0156055B693E}" srcOrd="1" destOrd="0" presId="urn:microsoft.com/office/officeart/2005/8/layout/chevron2"/>
    <dgm:cxn modelId="{FACC27CF-0E45-4F0A-B84F-EE3ECAFBD76D}" type="presParOf" srcId="{81827D1C-1D1B-45D6-A513-4165795F2E3E}" destId="{9EB8A9AE-FE12-4D8F-AF89-2D28D591AFEA}" srcOrd="7" destOrd="0" presId="urn:microsoft.com/office/officeart/2005/8/layout/chevron2"/>
    <dgm:cxn modelId="{82F92313-0D48-41E3-AE14-CA5C7F2FD1E1}" type="presParOf" srcId="{81827D1C-1D1B-45D6-A513-4165795F2E3E}" destId="{81D8D1FD-1B64-4AD2-933D-A1373ECFB1D9}" srcOrd="8" destOrd="0" presId="urn:microsoft.com/office/officeart/2005/8/layout/chevron2"/>
    <dgm:cxn modelId="{02814083-E586-425D-B1C0-AE2CDD991370}" type="presParOf" srcId="{81D8D1FD-1B64-4AD2-933D-A1373ECFB1D9}" destId="{CC27A77C-32C2-4EB3-9A07-0CBC7382398D}" srcOrd="0" destOrd="0" presId="urn:microsoft.com/office/officeart/2005/8/layout/chevron2"/>
    <dgm:cxn modelId="{5F232677-A2A0-4CF2-94D3-5C58DC32AA71}" type="presParOf" srcId="{81D8D1FD-1B64-4AD2-933D-A1373ECFB1D9}" destId="{5E9F6171-25DE-4124-81D3-FAF5F3108F53}" srcOrd="1" destOrd="0" presId="urn:microsoft.com/office/officeart/2005/8/layout/chevron2"/>
    <dgm:cxn modelId="{33E17D7F-943C-469D-971E-35BF856F1A87}" type="presParOf" srcId="{81827D1C-1D1B-45D6-A513-4165795F2E3E}" destId="{F8C0DE39-C3AD-42C8-A5E0-F2BC3682C6E7}" srcOrd="9" destOrd="0" presId="urn:microsoft.com/office/officeart/2005/8/layout/chevron2"/>
    <dgm:cxn modelId="{D92BC995-5305-4924-8AA2-B1406370EC30}" type="presParOf" srcId="{81827D1C-1D1B-45D6-A513-4165795F2E3E}" destId="{6D4FAC37-A70D-47F0-9E5F-4D068BFF28DC}" srcOrd="10" destOrd="0" presId="urn:microsoft.com/office/officeart/2005/8/layout/chevron2"/>
    <dgm:cxn modelId="{5D9D5599-9482-43A8-9251-5D3C33A02E9A}" type="presParOf" srcId="{6D4FAC37-A70D-47F0-9E5F-4D068BFF28DC}" destId="{45308E79-17A1-4377-9A8A-0CA569EE0F24}" srcOrd="0" destOrd="0" presId="urn:microsoft.com/office/officeart/2005/8/layout/chevron2"/>
    <dgm:cxn modelId="{FCB0DC92-A011-463B-87D5-861453705BDA}" type="presParOf" srcId="{6D4FAC37-A70D-47F0-9E5F-4D068BFF28DC}" destId="{461BE2E2-C0AC-4C93-A00E-85F1142CEE06}" srcOrd="1" destOrd="0" presId="urn:microsoft.com/office/officeart/2005/8/layout/chevron2"/>
    <dgm:cxn modelId="{36ACBF63-7ED9-469B-8910-C7636675EF8B}" type="presParOf" srcId="{81827D1C-1D1B-45D6-A513-4165795F2E3E}" destId="{1721B936-411C-4908-B7DB-370900F4EDBF}" srcOrd="11" destOrd="0" presId="urn:microsoft.com/office/officeart/2005/8/layout/chevron2"/>
    <dgm:cxn modelId="{000A3C72-1D04-4831-B204-4D375E892AF6}" type="presParOf" srcId="{81827D1C-1D1B-45D6-A513-4165795F2E3E}" destId="{D44C4942-4F55-4076-B9F6-48A82FDFA4D9}" srcOrd="12" destOrd="0" presId="urn:microsoft.com/office/officeart/2005/8/layout/chevron2"/>
    <dgm:cxn modelId="{08110742-D8F1-459D-9EDE-82B1855511FE}" type="presParOf" srcId="{D44C4942-4F55-4076-B9F6-48A82FDFA4D9}" destId="{350451FF-5E31-4FE3-8EA9-812FA0679D85}" srcOrd="0" destOrd="0" presId="urn:microsoft.com/office/officeart/2005/8/layout/chevron2"/>
    <dgm:cxn modelId="{A688DDEF-18A4-4185-8AC7-5F273C03FBCE}" type="presParOf" srcId="{D44C4942-4F55-4076-B9F6-48A82FDFA4D9}" destId="{631F1242-F64A-4089-BA3A-F4A1A7F6059F}" srcOrd="1" destOrd="0" presId="urn:microsoft.com/office/officeart/2005/8/layout/chevron2"/>
    <dgm:cxn modelId="{1AB491E8-DE67-42B5-AC43-E79E998F760A}" type="presParOf" srcId="{81827D1C-1D1B-45D6-A513-4165795F2E3E}" destId="{8EE79D8F-A045-4440-9D69-4862EE315955}" srcOrd="13" destOrd="0" presId="urn:microsoft.com/office/officeart/2005/8/layout/chevron2"/>
    <dgm:cxn modelId="{5EA9C36E-743D-427C-935E-EE5BA7156E33}" type="presParOf" srcId="{81827D1C-1D1B-45D6-A513-4165795F2E3E}" destId="{B3BE433F-565D-4724-8C2E-ABD24948F6EE}" srcOrd="14" destOrd="0" presId="urn:microsoft.com/office/officeart/2005/8/layout/chevron2"/>
    <dgm:cxn modelId="{FE798993-80A6-4592-856C-4E6F216ACD12}" type="presParOf" srcId="{B3BE433F-565D-4724-8C2E-ABD24948F6EE}" destId="{60024166-54F2-462F-AF39-00A337E540F7}" srcOrd="0" destOrd="0" presId="urn:microsoft.com/office/officeart/2005/8/layout/chevron2"/>
    <dgm:cxn modelId="{C58C7696-4403-4AE8-A568-69F07C0BEE9D}" type="presParOf" srcId="{B3BE433F-565D-4724-8C2E-ABD24948F6EE}" destId="{49BB46A0-91E7-42E2-A00B-003EA674FA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9673DC-70AF-4298-B5AA-0197AC70D849}" type="doc">
      <dgm:prSet loTypeId="urn:microsoft.com/office/officeart/2005/8/layout/pyramid2" loCatId="list" qsTypeId="urn:microsoft.com/office/officeart/2005/8/quickstyle/simple1" qsCatId="simple" csTypeId="urn:microsoft.com/office/officeart/2005/8/colors/accent1_2" csCatId="accent1" phldr="1"/>
      <dgm:spPr/>
    </dgm:pt>
    <dgm:pt modelId="{CD777B9C-717E-42AF-A706-563088477F81}">
      <dgm:prSet phldrT="[Tekst]"/>
      <dgm:spPr/>
      <dgm:t>
        <a:bodyPr/>
        <a:lstStyle/>
        <a:p>
          <a:r>
            <a:rPr lang="nl-BE" dirty="0" smtClean="0">
              <a:latin typeface="Arial" pitchFamily="34" charset="0"/>
              <a:cs typeface="Arial" pitchFamily="34" charset="0"/>
            </a:rPr>
            <a:t>Beschrijvende statistiek</a:t>
          </a:r>
          <a:endParaRPr lang="nl-BE" dirty="0">
            <a:latin typeface="Arial" pitchFamily="34" charset="0"/>
            <a:cs typeface="Arial" pitchFamily="34" charset="0"/>
          </a:endParaRPr>
        </a:p>
      </dgm:t>
    </dgm:pt>
    <dgm:pt modelId="{D565346C-8A82-468B-855B-D513CC1E6658}" type="parTrans" cxnId="{83578614-FD3A-4198-95EF-660D2B7B00F9}">
      <dgm:prSet/>
      <dgm:spPr/>
      <dgm:t>
        <a:bodyPr/>
        <a:lstStyle/>
        <a:p>
          <a:endParaRPr lang="nl-BE"/>
        </a:p>
      </dgm:t>
    </dgm:pt>
    <dgm:pt modelId="{5BDFAA5B-C010-4940-95E8-1D96B8EBF724}" type="sibTrans" cxnId="{83578614-FD3A-4198-95EF-660D2B7B00F9}">
      <dgm:prSet/>
      <dgm:spPr/>
      <dgm:t>
        <a:bodyPr/>
        <a:lstStyle/>
        <a:p>
          <a:endParaRPr lang="nl-BE"/>
        </a:p>
      </dgm:t>
    </dgm:pt>
    <dgm:pt modelId="{41EDB7E8-423C-4A66-9931-BE1C552F3534}">
      <dgm:prSet phldrT="[Tekst]"/>
      <dgm:spPr/>
      <dgm:t>
        <a:bodyPr/>
        <a:lstStyle/>
        <a:p>
          <a:r>
            <a:rPr lang="nl-BE" dirty="0" smtClean="0">
              <a:latin typeface="Arial" pitchFamily="34" charset="0"/>
              <a:cs typeface="Arial" pitchFamily="34" charset="0"/>
            </a:rPr>
            <a:t>Kansverdelingen</a:t>
          </a:r>
          <a:endParaRPr lang="nl-BE" dirty="0">
            <a:latin typeface="Arial" pitchFamily="34" charset="0"/>
            <a:cs typeface="Arial" pitchFamily="34" charset="0"/>
          </a:endParaRPr>
        </a:p>
      </dgm:t>
    </dgm:pt>
    <dgm:pt modelId="{856696DF-B7D6-4BEE-88C8-194A42E69CFA}" type="parTrans" cxnId="{F1E09068-152D-4234-BCA7-27FC2866B0D1}">
      <dgm:prSet/>
      <dgm:spPr/>
      <dgm:t>
        <a:bodyPr/>
        <a:lstStyle/>
        <a:p>
          <a:endParaRPr lang="nl-BE"/>
        </a:p>
      </dgm:t>
    </dgm:pt>
    <dgm:pt modelId="{9ACFAB0C-48B1-4368-B750-1296714A03EC}" type="sibTrans" cxnId="{F1E09068-152D-4234-BCA7-27FC2866B0D1}">
      <dgm:prSet/>
      <dgm:spPr/>
      <dgm:t>
        <a:bodyPr/>
        <a:lstStyle/>
        <a:p>
          <a:endParaRPr lang="nl-BE"/>
        </a:p>
      </dgm:t>
    </dgm:pt>
    <dgm:pt modelId="{EBD230D3-527B-4CFA-A765-5FB9CB54057F}">
      <dgm:prSet phldrT="[Tekst]"/>
      <dgm:spPr/>
      <dgm:t>
        <a:bodyPr/>
        <a:lstStyle/>
        <a:p>
          <a:r>
            <a:rPr lang="nl-BE" dirty="0" smtClean="0">
              <a:latin typeface="Arial" pitchFamily="34" charset="0"/>
              <a:cs typeface="Arial" pitchFamily="34" charset="0"/>
            </a:rPr>
            <a:t>Betrouwbaarheidsintervallen</a:t>
          </a:r>
        </a:p>
        <a:p>
          <a:r>
            <a:rPr lang="nl-BE" dirty="0" smtClean="0">
              <a:latin typeface="Arial" pitchFamily="34" charset="0"/>
              <a:cs typeface="Arial" pitchFamily="34" charset="0"/>
            </a:rPr>
            <a:t>&amp; toetsen van hypothesen</a:t>
          </a:r>
          <a:endParaRPr lang="nl-BE" dirty="0">
            <a:latin typeface="Arial" pitchFamily="34" charset="0"/>
            <a:cs typeface="Arial" pitchFamily="34" charset="0"/>
          </a:endParaRPr>
        </a:p>
      </dgm:t>
    </dgm:pt>
    <dgm:pt modelId="{73E24DF7-716B-4E3B-91EA-F20813DEA864}" type="parTrans" cxnId="{12095DCD-8A02-4E70-BD0A-B6A16BB852B1}">
      <dgm:prSet/>
      <dgm:spPr/>
      <dgm:t>
        <a:bodyPr/>
        <a:lstStyle/>
        <a:p>
          <a:endParaRPr lang="nl-BE"/>
        </a:p>
      </dgm:t>
    </dgm:pt>
    <dgm:pt modelId="{2407A9A9-89B5-41DE-94D2-E188884CADFD}" type="sibTrans" cxnId="{12095DCD-8A02-4E70-BD0A-B6A16BB852B1}">
      <dgm:prSet/>
      <dgm:spPr/>
      <dgm:t>
        <a:bodyPr/>
        <a:lstStyle/>
        <a:p>
          <a:endParaRPr lang="nl-BE"/>
        </a:p>
      </dgm:t>
    </dgm:pt>
    <dgm:pt modelId="{1E315DCD-1158-4A03-96BB-B94FD79D10CC}">
      <dgm:prSet/>
      <dgm:spPr/>
      <dgm:t>
        <a:bodyPr/>
        <a:lstStyle/>
        <a:p>
          <a:r>
            <a:rPr lang="nl-BE" dirty="0" smtClean="0">
              <a:latin typeface="Arial" pitchFamily="34" charset="0"/>
              <a:cs typeface="Arial" pitchFamily="34" charset="0"/>
            </a:rPr>
            <a:t>Regressie</a:t>
          </a:r>
          <a:endParaRPr lang="nl-BE" dirty="0">
            <a:latin typeface="Arial" pitchFamily="34" charset="0"/>
            <a:cs typeface="Arial" pitchFamily="34" charset="0"/>
          </a:endParaRPr>
        </a:p>
      </dgm:t>
    </dgm:pt>
    <dgm:pt modelId="{0F28F146-E652-4B18-867C-3B02504F7834}" type="parTrans" cxnId="{7B873456-193C-4D48-88A5-35DE8D67206E}">
      <dgm:prSet/>
      <dgm:spPr/>
      <dgm:t>
        <a:bodyPr/>
        <a:lstStyle/>
        <a:p>
          <a:endParaRPr lang="nl-BE"/>
        </a:p>
      </dgm:t>
    </dgm:pt>
    <dgm:pt modelId="{F4084110-9566-41F5-9ABF-FCC37D25BAA2}" type="sibTrans" cxnId="{7B873456-193C-4D48-88A5-35DE8D67206E}">
      <dgm:prSet/>
      <dgm:spPr/>
      <dgm:t>
        <a:bodyPr/>
        <a:lstStyle/>
        <a:p>
          <a:endParaRPr lang="nl-BE"/>
        </a:p>
      </dgm:t>
    </dgm:pt>
    <dgm:pt modelId="{93598D3B-9D2B-4F46-8669-51DB95F95455}" type="pres">
      <dgm:prSet presAssocID="{339673DC-70AF-4298-B5AA-0197AC70D849}" presName="compositeShape" presStyleCnt="0">
        <dgm:presLayoutVars>
          <dgm:dir/>
          <dgm:resizeHandles/>
        </dgm:presLayoutVars>
      </dgm:prSet>
      <dgm:spPr/>
    </dgm:pt>
    <dgm:pt modelId="{E3FDEBC4-DDC7-4DF4-82D5-201B3D9B7B36}" type="pres">
      <dgm:prSet presAssocID="{339673DC-70AF-4298-B5AA-0197AC70D849}" presName="pyramid" presStyleLbl="node1" presStyleIdx="0" presStyleCnt="1"/>
      <dgm:spPr/>
    </dgm:pt>
    <dgm:pt modelId="{B6ACEF01-A0BF-4CE8-9CF0-A28CF6B86A3D}" type="pres">
      <dgm:prSet presAssocID="{339673DC-70AF-4298-B5AA-0197AC70D849}" presName="theList" presStyleCnt="0"/>
      <dgm:spPr/>
    </dgm:pt>
    <dgm:pt modelId="{803FEFAC-6EF9-4425-8ADF-7E0527EE9738}" type="pres">
      <dgm:prSet presAssocID="{CD777B9C-717E-42AF-A706-563088477F81}" presName="aNode" presStyleLbl="fgAcc1" presStyleIdx="0" presStyleCnt="4">
        <dgm:presLayoutVars>
          <dgm:bulletEnabled val="1"/>
        </dgm:presLayoutVars>
      </dgm:prSet>
      <dgm:spPr/>
      <dgm:t>
        <a:bodyPr/>
        <a:lstStyle/>
        <a:p>
          <a:endParaRPr lang="nl-BE"/>
        </a:p>
      </dgm:t>
    </dgm:pt>
    <dgm:pt modelId="{CD7B899E-A40B-4143-A7B8-613170CB96E9}" type="pres">
      <dgm:prSet presAssocID="{CD777B9C-717E-42AF-A706-563088477F81}" presName="aSpace" presStyleCnt="0"/>
      <dgm:spPr/>
    </dgm:pt>
    <dgm:pt modelId="{14FD0483-F849-4C7C-9B5A-122042F0E184}" type="pres">
      <dgm:prSet presAssocID="{41EDB7E8-423C-4A66-9931-BE1C552F3534}" presName="aNode" presStyleLbl="fgAcc1" presStyleIdx="1" presStyleCnt="4">
        <dgm:presLayoutVars>
          <dgm:bulletEnabled val="1"/>
        </dgm:presLayoutVars>
      </dgm:prSet>
      <dgm:spPr/>
      <dgm:t>
        <a:bodyPr/>
        <a:lstStyle/>
        <a:p>
          <a:endParaRPr lang="nl-BE"/>
        </a:p>
      </dgm:t>
    </dgm:pt>
    <dgm:pt modelId="{DEB52588-8DEE-4FC2-8983-37CB901E4EFF}" type="pres">
      <dgm:prSet presAssocID="{41EDB7E8-423C-4A66-9931-BE1C552F3534}" presName="aSpace" presStyleCnt="0"/>
      <dgm:spPr/>
    </dgm:pt>
    <dgm:pt modelId="{EAEABD04-6F08-4F8C-94E7-22093F53A31E}" type="pres">
      <dgm:prSet presAssocID="{EBD230D3-527B-4CFA-A765-5FB9CB54057F}" presName="aNode" presStyleLbl="fgAcc1" presStyleIdx="2" presStyleCnt="4">
        <dgm:presLayoutVars>
          <dgm:bulletEnabled val="1"/>
        </dgm:presLayoutVars>
      </dgm:prSet>
      <dgm:spPr/>
      <dgm:t>
        <a:bodyPr/>
        <a:lstStyle/>
        <a:p>
          <a:endParaRPr lang="nl-BE"/>
        </a:p>
      </dgm:t>
    </dgm:pt>
    <dgm:pt modelId="{9D2AA5BA-B541-4A0F-A39D-5471D13ABEB3}" type="pres">
      <dgm:prSet presAssocID="{EBD230D3-527B-4CFA-A765-5FB9CB54057F}" presName="aSpace" presStyleCnt="0"/>
      <dgm:spPr/>
    </dgm:pt>
    <dgm:pt modelId="{E31E64A2-CE55-4AD3-93D4-FFBD51B826D6}" type="pres">
      <dgm:prSet presAssocID="{1E315DCD-1158-4A03-96BB-B94FD79D10CC}" presName="aNode" presStyleLbl="fgAcc1" presStyleIdx="3" presStyleCnt="4">
        <dgm:presLayoutVars>
          <dgm:bulletEnabled val="1"/>
        </dgm:presLayoutVars>
      </dgm:prSet>
      <dgm:spPr/>
      <dgm:t>
        <a:bodyPr/>
        <a:lstStyle/>
        <a:p>
          <a:endParaRPr lang="nl-BE"/>
        </a:p>
      </dgm:t>
    </dgm:pt>
    <dgm:pt modelId="{664AF302-EF0C-42FB-9664-1447E760D9CA}" type="pres">
      <dgm:prSet presAssocID="{1E315DCD-1158-4A03-96BB-B94FD79D10CC}" presName="aSpace" presStyleCnt="0"/>
      <dgm:spPr/>
    </dgm:pt>
  </dgm:ptLst>
  <dgm:cxnLst>
    <dgm:cxn modelId="{F1E09068-152D-4234-BCA7-27FC2866B0D1}" srcId="{339673DC-70AF-4298-B5AA-0197AC70D849}" destId="{41EDB7E8-423C-4A66-9931-BE1C552F3534}" srcOrd="1" destOrd="0" parTransId="{856696DF-B7D6-4BEE-88C8-194A42E69CFA}" sibTransId="{9ACFAB0C-48B1-4368-B750-1296714A03EC}"/>
    <dgm:cxn modelId="{7B873456-193C-4D48-88A5-35DE8D67206E}" srcId="{339673DC-70AF-4298-B5AA-0197AC70D849}" destId="{1E315DCD-1158-4A03-96BB-B94FD79D10CC}" srcOrd="3" destOrd="0" parTransId="{0F28F146-E652-4B18-867C-3B02504F7834}" sibTransId="{F4084110-9566-41F5-9ABF-FCC37D25BAA2}"/>
    <dgm:cxn modelId="{4CC2682B-1789-46A8-9972-B94AC6D38F83}" type="presOf" srcId="{41EDB7E8-423C-4A66-9931-BE1C552F3534}" destId="{14FD0483-F849-4C7C-9B5A-122042F0E184}" srcOrd="0" destOrd="0" presId="urn:microsoft.com/office/officeart/2005/8/layout/pyramid2"/>
    <dgm:cxn modelId="{12095DCD-8A02-4E70-BD0A-B6A16BB852B1}" srcId="{339673DC-70AF-4298-B5AA-0197AC70D849}" destId="{EBD230D3-527B-4CFA-A765-5FB9CB54057F}" srcOrd="2" destOrd="0" parTransId="{73E24DF7-716B-4E3B-91EA-F20813DEA864}" sibTransId="{2407A9A9-89B5-41DE-94D2-E188884CADFD}"/>
    <dgm:cxn modelId="{7ADA3F96-ACE4-486C-A85B-178DDD92EAA0}" type="presOf" srcId="{339673DC-70AF-4298-B5AA-0197AC70D849}" destId="{93598D3B-9D2B-4F46-8669-51DB95F95455}" srcOrd="0" destOrd="0" presId="urn:microsoft.com/office/officeart/2005/8/layout/pyramid2"/>
    <dgm:cxn modelId="{098258B6-9F1F-4CDD-B732-18BA97D0575F}" type="presOf" srcId="{EBD230D3-527B-4CFA-A765-5FB9CB54057F}" destId="{EAEABD04-6F08-4F8C-94E7-22093F53A31E}" srcOrd="0" destOrd="0" presId="urn:microsoft.com/office/officeart/2005/8/layout/pyramid2"/>
    <dgm:cxn modelId="{0017C2B8-517C-4B93-A120-378B949EABAA}" type="presOf" srcId="{1E315DCD-1158-4A03-96BB-B94FD79D10CC}" destId="{E31E64A2-CE55-4AD3-93D4-FFBD51B826D6}" srcOrd="0" destOrd="0" presId="urn:microsoft.com/office/officeart/2005/8/layout/pyramid2"/>
    <dgm:cxn modelId="{638163BB-225B-43CC-A3FF-25E732B05554}" type="presOf" srcId="{CD777B9C-717E-42AF-A706-563088477F81}" destId="{803FEFAC-6EF9-4425-8ADF-7E0527EE9738}" srcOrd="0" destOrd="0" presId="urn:microsoft.com/office/officeart/2005/8/layout/pyramid2"/>
    <dgm:cxn modelId="{83578614-FD3A-4198-95EF-660D2B7B00F9}" srcId="{339673DC-70AF-4298-B5AA-0197AC70D849}" destId="{CD777B9C-717E-42AF-A706-563088477F81}" srcOrd="0" destOrd="0" parTransId="{D565346C-8A82-468B-855B-D513CC1E6658}" sibTransId="{5BDFAA5B-C010-4940-95E8-1D96B8EBF724}"/>
    <dgm:cxn modelId="{2C7800E4-B49C-4903-8888-BF24B14D7DAC}" type="presParOf" srcId="{93598D3B-9D2B-4F46-8669-51DB95F95455}" destId="{E3FDEBC4-DDC7-4DF4-82D5-201B3D9B7B36}" srcOrd="0" destOrd="0" presId="urn:microsoft.com/office/officeart/2005/8/layout/pyramid2"/>
    <dgm:cxn modelId="{FDD52474-5AA9-4F72-AB9C-1AEC74643A30}" type="presParOf" srcId="{93598D3B-9D2B-4F46-8669-51DB95F95455}" destId="{B6ACEF01-A0BF-4CE8-9CF0-A28CF6B86A3D}" srcOrd="1" destOrd="0" presId="urn:microsoft.com/office/officeart/2005/8/layout/pyramid2"/>
    <dgm:cxn modelId="{FE74712E-134F-4343-AE03-E12D4ACBAD80}" type="presParOf" srcId="{B6ACEF01-A0BF-4CE8-9CF0-A28CF6B86A3D}" destId="{803FEFAC-6EF9-4425-8ADF-7E0527EE9738}" srcOrd="0" destOrd="0" presId="urn:microsoft.com/office/officeart/2005/8/layout/pyramid2"/>
    <dgm:cxn modelId="{9B45F6A5-32CC-4E2D-AB71-5D1D5071A50F}" type="presParOf" srcId="{B6ACEF01-A0BF-4CE8-9CF0-A28CF6B86A3D}" destId="{CD7B899E-A40B-4143-A7B8-613170CB96E9}" srcOrd="1" destOrd="0" presId="urn:microsoft.com/office/officeart/2005/8/layout/pyramid2"/>
    <dgm:cxn modelId="{029A8DD4-30C6-4C6E-8149-1938A3540CDE}" type="presParOf" srcId="{B6ACEF01-A0BF-4CE8-9CF0-A28CF6B86A3D}" destId="{14FD0483-F849-4C7C-9B5A-122042F0E184}" srcOrd="2" destOrd="0" presId="urn:microsoft.com/office/officeart/2005/8/layout/pyramid2"/>
    <dgm:cxn modelId="{4D0AFD43-DB13-4947-8671-60AD8CBE8D92}" type="presParOf" srcId="{B6ACEF01-A0BF-4CE8-9CF0-A28CF6B86A3D}" destId="{DEB52588-8DEE-4FC2-8983-37CB901E4EFF}" srcOrd="3" destOrd="0" presId="urn:microsoft.com/office/officeart/2005/8/layout/pyramid2"/>
    <dgm:cxn modelId="{5A743946-FC9F-4081-989F-A6E766ACFFD3}" type="presParOf" srcId="{B6ACEF01-A0BF-4CE8-9CF0-A28CF6B86A3D}" destId="{EAEABD04-6F08-4F8C-94E7-22093F53A31E}" srcOrd="4" destOrd="0" presId="urn:microsoft.com/office/officeart/2005/8/layout/pyramid2"/>
    <dgm:cxn modelId="{0673C1DD-B3ED-4242-9679-54A6E54A0C46}" type="presParOf" srcId="{B6ACEF01-A0BF-4CE8-9CF0-A28CF6B86A3D}" destId="{9D2AA5BA-B541-4A0F-A39D-5471D13ABEB3}" srcOrd="5" destOrd="0" presId="urn:microsoft.com/office/officeart/2005/8/layout/pyramid2"/>
    <dgm:cxn modelId="{9DC294DA-6DCC-4FAA-988D-05BFA83BA56D}" type="presParOf" srcId="{B6ACEF01-A0BF-4CE8-9CF0-A28CF6B86A3D}" destId="{E31E64A2-CE55-4AD3-93D4-FFBD51B826D6}" srcOrd="6" destOrd="0" presId="urn:microsoft.com/office/officeart/2005/8/layout/pyramid2"/>
    <dgm:cxn modelId="{491FC44B-2095-49CF-BF27-4E039FE40E9F}" type="presParOf" srcId="{B6ACEF01-A0BF-4CE8-9CF0-A28CF6B86A3D}" destId="{664AF302-EF0C-42FB-9664-1447E760D9C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EBC4-DDC7-4DF4-82D5-201B3D9B7B36}">
      <dsp:nvSpPr>
        <dsp:cNvPr id="0" name=""/>
        <dsp:cNvSpPr/>
      </dsp:nvSpPr>
      <dsp:spPr>
        <a:xfrm>
          <a:off x="264820" y="0"/>
          <a:ext cx="4840311" cy="4840311"/>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FEFAC-6EF9-4425-8ADF-7E0527EE9738}">
      <dsp:nvSpPr>
        <dsp:cNvPr id="0" name=""/>
        <dsp:cNvSpPr/>
      </dsp:nvSpPr>
      <dsp:spPr>
        <a:xfrm>
          <a:off x="2684976" y="484503"/>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latin typeface="Arial" pitchFamily="34" charset="0"/>
              <a:cs typeface="Arial" pitchFamily="34" charset="0"/>
            </a:rPr>
            <a:t>Beschrijvende statistiek</a:t>
          </a:r>
          <a:endParaRPr lang="nl-BE" sz="1600" kern="1200" dirty="0">
            <a:latin typeface="Arial" pitchFamily="34" charset="0"/>
            <a:cs typeface="Arial" pitchFamily="34" charset="0"/>
          </a:endParaRPr>
        </a:p>
      </dsp:txBody>
      <dsp:txXfrm>
        <a:off x="2726972" y="526499"/>
        <a:ext cx="3062210" cy="776297"/>
      </dsp:txXfrm>
    </dsp:sp>
    <dsp:sp modelId="{14FD0483-F849-4C7C-9B5A-122042F0E184}">
      <dsp:nvSpPr>
        <dsp:cNvPr id="0" name=""/>
        <dsp:cNvSpPr/>
      </dsp:nvSpPr>
      <dsp:spPr>
        <a:xfrm>
          <a:off x="2684976" y="1452329"/>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latin typeface="Arial" pitchFamily="34" charset="0"/>
              <a:cs typeface="Arial" pitchFamily="34" charset="0"/>
            </a:rPr>
            <a:t>Kansverdelingen</a:t>
          </a:r>
          <a:endParaRPr lang="nl-BE" sz="1600" kern="1200" dirty="0">
            <a:latin typeface="Arial" pitchFamily="34" charset="0"/>
            <a:cs typeface="Arial" pitchFamily="34" charset="0"/>
          </a:endParaRPr>
        </a:p>
      </dsp:txBody>
      <dsp:txXfrm>
        <a:off x="2726972" y="1494325"/>
        <a:ext cx="3062210" cy="776297"/>
      </dsp:txXfrm>
    </dsp:sp>
    <dsp:sp modelId="{EAEABD04-6F08-4F8C-94E7-22093F53A31E}">
      <dsp:nvSpPr>
        <dsp:cNvPr id="0" name=""/>
        <dsp:cNvSpPr/>
      </dsp:nvSpPr>
      <dsp:spPr>
        <a:xfrm>
          <a:off x="2684976" y="2420155"/>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latin typeface="Arial" pitchFamily="34" charset="0"/>
              <a:cs typeface="Arial" pitchFamily="34" charset="0"/>
            </a:rPr>
            <a:t>Betrouwbaarheidsintervallen</a:t>
          </a:r>
        </a:p>
        <a:p>
          <a:pPr lvl="0" algn="ctr" defTabSz="711200">
            <a:lnSpc>
              <a:spcPct val="90000"/>
            </a:lnSpc>
            <a:spcBef>
              <a:spcPct val="0"/>
            </a:spcBef>
            <a:spcAft>
              <a:spcPct val="35000"/>
            </a:spcAft>
          </a:pPr>
          <a:r>
            <a:rPr lang="nl-BE" sz="1600" kern="1200" dirty="0" smtClean="0">
              <a:latin typeface="Arial" pitchFamily="34" charset="0"/>
              <a:cs typeface="Arial" pitchFamily="34" charset="0"/>
            </a:rPr>
            <a:t>&amp; toetsen van hypothesen</a:t>
          </a:r>
          <a:endParaRPr lang="nl-BE" sz="1600" kern="1200" dirty="0">
            <a:latin typeface="Arial" pitchFamily="34" charset="0"/>
            <a:cs typeface="Arial" pitchFamily="34" charset="0"/>
          </a:endParaRPr>
        </a:p>
      </dsp:txBody>
      <dsp:txXfrm>
        <a:off x="2726972" y="2462151"/>
        <a:ext cx="3062210" cy="776297"/>
      </dsp:txXfrm>
    </dsp:sp>
    <dsp:sp modelId="{E31E64A2-CE55-4AD3-93D4-FFBD51B826D6}">
      <dsp:nvSpPr>
        <dsp:cNvPr id="0" name=""/>
        <dsp:cNvSpPr/>
      </dsp:nvSpPr>
      <dsp:spPr>
        <a:xfrm>
          <a:off x="2684976" y="3387982"/>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latin typeface="Arial" pitchFamily="34" charset="0"/>
              <a:cs typeface="Arial" pitchFamily="34" charset="0"/>
            </a:rPr>
            <a:t>Regressie</a:t>
          </a:r>
          <a:endParaRPr lang="nl-BE" sz="1600" kern="1200" dirty="0">
            <a:latin typeface="Arial" pitchFamily="34" charset="0"/>
            <a:cs typeface="Arial" pitchFamily="34" charset="0"/>
          </a:endParaRPr>
        </a:p>
      </dsp:txBody>
      <dsp:txXfrm>
        <a:off x="2726972" y="3429978"/>
        <a:ext cx="3062210" cy="7762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20B98-650E-4EB2-A4F1-6829883A382C}">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nl-BE" sz="2300" kern="1200" dirty="0" smtClean="0"/>
            <a:t> </a:t>
          </a:r>
          <a:endParaRPr lang="nl-BE" sz="2300" kern="1200" dirty="0"/>
        </a:p>
      </dsp:txBody>
      <dsp:txXfrm rot="-5400000">
        <a:off x="1" y="520688"/>
        <a:ext cx="1039018" cy="445294"/>
      </dsp:txXfrm>
    </dsp:sp>
    <dsp:sp modelId="{BF68871E-4FFC-4A08-A7C1-793924AD855F}">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BE" sz="2800" kern="1200" dirty="0" smtClean="0">
              <a:latin typeface="Arial" pitchFamily="34" charset="0"/>
              <a:cs typeface="Arial" pitchFamily="34" charset="0"/>
            </a:rPr>
            <a:t>Data ingeven</a:t>
          </a:r>
          <a:endParaRPr lang="nl-BE" sz="2800" kern="1200" dirty="0">
            <a:latin typeface="Arial" pitchFamily="34" charset="0"/>
            <a:cs typeface="Arial" pitchFamily="34" charset="0"/>
          </a:endParaRPr>
        </a:p>
      </dsp:txBody>
      <dsp:txXfrm rot="-5400000">
        <a:off x="1039018" y="48278"/>
        <a:ext cx="5009883" cy="870607"/>
      </dsp:txXfrm>
    </dsp:sp>
    <dsp:sp modelId="{545B341E-C877-463F-A74C-766AD31514A5}">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nl-BE" sz="2300" kern="1200" dirty="0" smtClean="0"/>
            <a:t> </a:t>
          </a:r>
          <a:endParaRPr lang="nl-BE" sz="2300" kern="1200" dirty="0"/>
        </a:p>
      </dsp:txBody>
      <dsp:txXfrm rot="-5400000">
        <a:off x="1" y="1809352"/>
        <a:ext cx="1039018" cy="445294"/>
      </dsp:txXfrm>
    </dsp:sp>
    <dsp:sp modelId="{F5051780-1A6F-49C4-9B75-9B522721DE5F}">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BE" sz="2800" kern="1200" dirty="0" smtClean="0">
              <a:latin typeface="Arial" pitchFamily="34" charset="0"/>
              <a:cs typeface="Arial" pitchFamily="34" charset="0"/>
            </a:rPr>
            <a:t>Karakteristieken</a:t>
          </a:r>
          <a:endParaRPr lang="nl-BE" sz="2800" kern="1200" dirty="0">
            <a:latin typeface="Arial" pitchFamily="34" charset="0"/>
            <a:cs typeface="Arial" pitchFamily="34" charset="0"/>
          </a:endParaRPr>
        </a:p>
      </dsp:txBody>
      <dsp:txXfrm rot="-5400000">
        <a:off x="1039018" y="1336942"/>
        <a:ext cx="5009883" cy="870607"/>
      </dsp:txXfrm>
    </dsp:sp>
    <dsp:sp modelId="{FAC7AF50-CC27-4895-929B-AAA2BB993F3E}">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nl-BE" sz="2300" kern="1200" dirty="0" smtClean="0"/>
            <a:t> </a:t>
          </a:r>
          <a:endParaRPr lang="nl-BE" sz="2300" kern="1200" dirty="0"/>
        </a:p>
      </dsp:txBody>
      <dsp:txXfrm rot="-5400000">
        <a:off x="1" y="3098016"/>
        <a:ext cx="1039018" cy="445294"/>
      </dsp:txXfrm>
    </dsp:sp>
    <dsp:sp modelId="{8178048D-3F2B-4385-9588-FD89A5904073}">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BE" sz="2800" kern="1200" dirty="0" smtClean="0">
              <a:latin typeface="Arial" pitchFamily="34" charset="0"/>
              <a:cs typeface="Arial" pitchFamily="34" charset="0"/>
            </a:rPr>
            <a:t>Data visualiseren</a:t>
          </a:r>
          <a:endParaRPr lang="nl-BE" sz="2800" kern="1200" dirty="0">
            <a:latin typeface="Arial" pitchFamily="34" charset="0"/>
            <a:cs typeface="Arial" pitchFamily="34" charset="0"/>
          </a:endParaRPr>
        </a:p>
      </dsp:txBody>
      <dsp:txXfrm rot="-5400000">
        <a:off x="1039018" y="2625605"/>
        <a:ext cx="5009883" cy="87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EBC4-DDC7-4DF4-82D5-201B3D9B7B36}">
      <dsp:nvSpPr>
        <dsp:cNvPr id="0" name=""/>
        <dsp:cNvSpPr/>
      </dsp:nvSpPr>
      <dsp:spPr>
        <a:xfrm>
          <a:off x="264820" y="0"/>
          <a:ext cx="4840311" cy="4840311"/>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FEFAC-6EF9-4425-8ADF-7E0527EE9738}">
      <dsp:nvSpPr>
        <dsp:cNvPr id="0" name=""/>
        <dsp:cNvSpPr/>
      </dsp:nvSpPr>
      <dsp:spPr>
        <a:xfrm>
          <a:off x="2684976" y="484503"/>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latin typeface="Arial" pitchFamily="34" charset="0"/>
              <a:cs typeface="Arial" pitchFamily="34" charset="0"/>
            </a:rPr>
            <a:t>Beschrijvende statistiek</a:t>
          </a:r>
          <a:endParaRPr lang="nl-BE" sz="2200" kern="1200" dirty="0">
            <a:latin typeface="Arial" pitchFamily="34" charset="0"/>
            <a:cs typeface="Arial" pitchFamily="34" charset="0"/>
          </a:endParaRPr>
        </a:p>
      </dsp:txBody>
      <dsp:txXfrm>
        <a:off x="2726972" y="526499"/>
        <a:ext cx="3062210" cy="776297"/>
      </dsp:txXfrm>
    </dsp:sp>
    <dsp:sp modelId="{14FD0483-F849-4C7C-9B5A-122042F0E184}">
      <dsp:nvSpPr>
        <dsp:cNvPr id="0" name=""/>
        <dsp:cNvSpPr/>
      </dsp:nvSpPr>
      <dsp:spPr>
        <a:xfrm>
          <a:off x="2684976" y="1452329"/>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latin typeface="Arial" pitchFamily="34" charset="0"/>
              <a:cs typeface="Arial" pitchFamily="34" charset="0"/>
            </a:rPr>
            <a:t>Kansverdelingen</a:t>
          </a:r>
          <a:endParaRPr lang="nl-BE" sz="2200" kern="1200" dirty="0">
            <a:latin typeface="Arial" pitchFamily="34" charset="0"/>
            <a:cs typeface="Arial" pitchFamily="34" charset="0"/>
          </a:endParaRPr>
        </a:p>
      </dsp:txBody>
      <dsp:txXfrm>
        <a:off x="2726972" y="1494325"/>
        <a:ext cx="3062210" cy="776297"/>
      </dsp:txXfrm>
    </dsp:sp>
    <dsp:sp modelId="{EAEABD04-6F08-4F8C-94E7-22093F53A31E}">
      <dsp:nvSpPr>
        <dsp:cNvPr id="0" name=""/>
        <dsp:cNvSpPr/>
      </dsp:nvSpPr>
      <dsp:spPr>
        <a:xfrm>
          <a:off x="2684976" y="2420155"/>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nl-BE" sz="2200" kern="1200" dirty="0">
            <a:latin typeface="Arial" pitchFamily="34" charset="0"/>
            <a:cs typeface="Arial" pitchFamily="34" charset="0"/>
          </a:endParaRPr>
        </a:p>
      </dsp:txBody>
      <dsp:txXfrm>
        <a:off x="2726972" y="2462151"/>
        <a:ext cx="3062210" cy="776297"/>
      </dsp:txXfrm>
    </dsp:sp>
    <dsp:sp modelId="{E31E64A2-CE55-4AD3-93D4-FFBD51B826D6}">
      <dsp:nvSpPr>
        <dsp:cNvPr id="0" name=""/>
        <dsp:cNvSpPr/>
      </dsp:nvSpPr>
      <dsp:spPr>
        <a:xfrm>
          <a:off x="2684976" y="3387982"/>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nl-BE" sz="2200" kern="1200" dirty="0">
            <a:latin typeface="Arial" pitchFamily="34" charset="0"/>
            <a:cs typeface="Arial" pitchFamily="34" charset="0"/>
          </a:endParaRPr>
        </a:p>
      </dsp:txBody>
      <dsp:txXfrm>
        <a:off x="2726972" y="3429978"/>
        <a:ext cx="3062210" cy="776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20B98-650E-4EB2-A4F1-6829883A382C}">
      <dsp:nvSpPr>
        <dsp:cNvPr id="0" name=""/>
        <dsp:cNvSpPr/>
      </dsp:nvSpPr>
      <dsp:spPr>
        <a:xfrm rot="5400000">
          <a:off x="-136044" y="139728"/>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BE" sz="1400" kern="1200" dirty="0" smtClean="0"/>
            <a:t> </a:t>
          </a:r>
          <a:endParaRPr lang="nl-BE" sz="1400" kern="1200" dirty="0"/>
        </a:p>
      </dsp:txBody>
      <dsp:txXfrm rot="-5400000">
        <a:off x="1" y="321122"/>
        <a:ext cx="634875" cy="272089"/>
      </dsp:txXfrm>
    </dsp:sp>
    <dsp:sp modelId="{BF68871E-4FFC-4A08-A7C1-793924AD855F}">
      <dsp:nvSpPr>
        <dsp:cNvPr id="0" name=""/>
        <dsp:cNvSpPr/>
      </dsp:nvSpPr>
      <dsp:spPr>
        <a:xfrm rot="5400000">
          <a:off x="3070674" y="-2432115"/>
          <a:ext cx="58952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a:t>
          </a:r>
          <a:r>
            <a:rPr lang="nl-BE" sz="2400" kern="1200" dirty="0" err="1" smtClean="0">
              <a:latin typeface="Arial" pitchFamily="34" charset="0"/>
              <a:cs typeface="Arial" pitchFamily="34" charset="0"/>
            </a:rPr>
            <a:t>binomiale</a:t>
          </a:r>
          <a:r>
            <a:rPr lang="nl-BE" sz="2400" kern="1200" dirty="0" smtClean="0">
              <a:latin typeface="Arial" pitchFamily="34" charset="0"/>
              <a:cs typeface="Arial" pitchFamily="34" charset="0"/>
            </a:rPr>
            <a:t> verdeling</a:t>
          </a:r>
          <a:endParaRPr lang="nl-BE" sz="2400" kern="1200" dirty="0">
            <a:latin typeface="Arial" pitchFamily="34" charset="0"/>
            <a:cs typeface="Arial" pitchFamily="34" charset="0"/>
          </a:endParaRPr>
        </a:p>
      </dsp:txBody>
      <dsp:txXfrm rot="-5400000">
        <a:off x="634876" y="32461"/>
        <a:ext cx="5432346" cy="531971"/>
      </dsp:txXfrm>
    </dsp:sp>
    <dsp:sp modelId="{545B341E-C877-463F-A74C-766AD31514A5}">
      <dsp:nvSpPr>
        <dsp:cNvPr id="0" name=""/>
        <dsp:cNvSpPr/>
      </dsp:nvSpPr>
      <dsp:spPr>
        <a:xfrm rot="5400000">
          <a:off x="-136044" y="927145"/>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BE" sz="1400" kern="1200" dirty="0" smtClean="0"/>
            <a:t> </a:t>
          </a:r>
          <a:endParaRPr lang="nl-BE" sz="1400" kern="1200" dirty="0"/>
        </a:p>
      </dsp:txBody>
      <dsp:txXfrm rot="-5400000">
        <a:off x="1" y="1108539"/>
        <a:ext cx="634875" cy="272089"/>
      </dsp:txXfrm>
    </dsp:sp>
    <dsp:sp modelId="{F5051780-1A6F-49C4-9B75-9B522721DE5F}">
      <dsp:nvSpPr>
        <dsp:cNvPr id="0" name=""/>
        <dsp:cNvSpPr/>
      </dsp:nvSpPr>
      <dsp:spPr>
        <a:xfrm rot="5400000">
          <a:off x="3070674" y="-1644698"/>
          <a:ext cx="58952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geometrische verdeling</a:t>
          </a:r>
          <a:endParaRPr lang="nl-BE" sz="2400" kern="1200" dirty="0">
            <a:latin typeface="Arial" pitchFamily="34" charset="0"/>
            <a:cs typeface="Arial" pitchFamily="34" charset="0"/>
          </a:endParaRPr>
        </a:p>
      </dsp:txBody>
      <dsp:txXfrm rot="-5400000">
        <a:off x="634876" y="819878"/>
        <a:ext cx="5432346" cy="531971"/>
      </dsp:txXfrm>
    </dsp:sp>
    <dsp:sp modelId="{FAC7AF50-CC27-4895-929B-AAA2BB993F3E}">
      <dsp:nvSpPr>
        <dsp:cNvPr id="0" name=""/>
        <dsp:cNvSpPr/>
      </dsp:nvSpPr>
      <dsp:spPr>
        <a:xfrm rot="5400000">
          <a:off x="-136044" y="1714562"/>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BE" sz="1400" kern="1200" dirty="0" smtClean="0"/>
            <a:t> </a:t>
          </a:r>
          <a:endParaRPr lang="nl-BE" sz="1400" kern="1200" dirty="0"/>
        </a:p>
      </dsp:txBody>
      <dsp:txXfrm rot="-5400000">
        <a:off x="1" y="1895956"/>
        <a:ext cx="634875" cy="272089"/>
      </dsp:txXfrm>
    </dsp:sp>
    <dsp:sp modelId="{8178048D-3F2B-4385-9588-FD89A5904073}">
      <dsp:nvSpPr>
        <dsp:cNvPr id="0" name=""/>
        <dsp:cNvSpPr/>
      </dsp:nvSpPr>
      <dsp:spPr>
        <a:xfrm rot="5400000">
          <a:off x="3070674" y="-857281"/>
          <a:ext cx="58952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a:t>
          </a:r>
          <a:r>
            <a:rPr lang="nl-BE" sz="2400" kern="1200" dirty="0" err="1" smtClean="0">
              <a:latin typeface="Arial" pitchFamily="34" charset="0"/>
              <a:cs typeface="Arial" pitchFamily="34" charset="0"/>
            </a:rPr>
            <a:t>negatief-binomiale</a:t>
          </a:r>
          <a:r>
            <a:rPr lang="nl-BE" sz="2400" kern="1200" dirty="0" smtClean="0">
              <a:latin typeface="Arial" pitchFamily="34" charset="0"/>
              <a:cs typeface="Arial" pitchFamily="34" charset="0"/>
            </a:rPr>
            <a:t> verdeling</a:t>
          </a:r>
          <a:endParaRPr lang="nl-BE" sz="2400" kern="1200" dirty="0">
            <a:latin typeface="Arial" pitchFamily="34" charset="0"/>
            <a:cs typeface="Arial" pitchFamily="34" charset="0"/>
          </a:endParaRPr>
        </a:p>
      </dsp:txBody>
      <dsp:txXfrm rot="-5400000">
        <a:off x="634876" y="1607295"/>
        <a:ext cx="5432346" cy="531971"/>
      </dsp:txXfrm>
    </dsp:sp>
    <dsp:sp modelId="{4CBB18AA-A718-4937-B410-5ADCD3FEDDC7}">
      <dsp:nvSpPr>
        <dsp:cNvPr id="0" name=""/>
        <dsp:cNvSpPr/>
      </dsp:nvSpPr>
      <dsp:spPr>
        <a:xfrm rot="5400000">
          <a:off x="-136044" y="2501979"/>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l-BE" sz="2400" kern="1200" dirty="0" smtClean="0">
              <a:latin typeface="Arial" pitchFamily="34" charset="0"/>
              <a:cs typeface="Arial" pitchFamily="34" charset="0"/>
            </a:rPr>
            <a:t> </a:t>
          </a:r>
          <a:endParaRPr lang="nl-BE" sz="2400" kern="1200" dirty="0">
            <a:latin typeface="Arial" pitchFamily="34" charset="0"/>
            <a:cs typeface="Arial" pitchFamily="34" charset="0"/>
          </a:endParaRPr>
        </a:p>
      </dsp:txBody>
      <dsp:txXfrm rot="-5400000">
        <a:off x="1" y="2683373"/>
        <a:ext cx="634875" cy="272089"/>
      </dsp:txXfrm>
    </dsp:sp>
    <dsp:sp modelId="{79C5E758-DBD7-4BCC-8079-0156055B693E}">
      <dsp:nvSpPr>
        <dsp:cNvPr id="0" name=""/>
        <dsp:cNvSpPr/>
      </dsp:nvSpPr>
      <dsp:spPr>
        <a:xfrm rot="5400000">
          <a:off x="3070519" y="-69709"/>
          <a:ext cx="58983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hypergeometrische verdeling</a:t>
          </a:r>
          <a:endParaRPr lang="nl-BE" sz="2400" kern="1200" dirty="0">
            <a:latin typeface="Arial" pitchFamily="34" charset="0"/>
            <a:cs typeface="Arial" pitchFamily="34" charset="0"/>
          </a:endParaRPr>
        </a:p>
      </dsp:txBody>
      <dsp:txXfrm rot="-5400000">
        <a:off x="634876" y="2394727"/>
        <a:ext cx="5432331" cy="532251"/>
      </dsp:txXfrm>
    </dsp:sp>
    <dsp:sp modelId="{CC27A77C-32C2-4EB3-9A07-0CBC7382398D}">
      <dsp:nvSpPr>
        <dsp:cNvPr id="0" name=""/>
        <dsp:cNvSpPr/>
      </dsp:nvSpPr>
      <dsp:spPr>
        <a:xfrm rot="5400000">
          <a:off x="-136044" y="3289396"/>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l-BE" sz="2400" kern="1200" dirty="0" smtClean="0">
              <a:latin typeface="Arial" pitchFamily="34" charset="0"/>
              <a:cs typeface="Arial" pitchFamily="34" charset="0"/>
            </a:rPr>
            <a:t> </a:t>
          </a:r>
          <a:endParaRPr lang="nl-BE" sz="2400" kern="1200" dirty="0">
            <a:latin typeface="Arial" pitchFamily="34" charset="0"/>
            <a:cs typeface="Arial" pitchFamily="34" charset="0"/>
          </a:endParaRPr>
        </a:p>
      </dsp:txBody>
      <dsp:txXfrm rot="-5400000">
        <a:off x="1" y="3470790"/>
        <a:ext cx="634875" cy="272089"/>
      </dsp:txXfrm>
    </dsp:sp>
    <dsp:sp modelId="{5E9F6171-25DE-4124-81D3-FAF5F3108F53}">
      <dsp:nvSpPr>
        <dsp:cNvPr id="0" name=""/>
        <dsp:cNvSpPr/>
      </dsp:nvSpPr>
      <dsp:spPr>
        <a:xfrm rot="5400000">
          <a:off x="3070674" y="717552"/>
          <a:ext cx="58952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a:t>
          </a:r>
          <a:r>
            <a:rPr lang="nl-BE" sz="2400" kern="1200" dirty="0" err="1" smtClean="0">
              <a:latin typeface="Arial" pitchFamily="34" charset="0"/>
              <a:cs typeface="Arial" pitchFamily="34" charset="0"/>
            </a:rPr>
            <a:t>Poisson-verdeling</a:t>
          </a:r>
          <a:endParaRPr lang="nl-BE" sz="2400" kern="1200" dirty="0">
            <a:latin typeface="Arial" pitchFamily="34" charset="0"/>
            <a:cs typeface="Arial" pitchFamily="34" charset="0"/>
          </a:endParaRPr>
        </a:p>
      </dsp:txBody>
      <dsp:txXfrm rot="-5400000">
        <a:off x="634876" y="3182128"/>
        <a:ext cx="5432346" cy="531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20B98-650E-4EB2-A4F1-6829883A382C}">
      <dsp:nvSpPr>
        <dsp:cNvPr id="0" name=""/>
        <dsp:cNvSpPr/>
      </dsp:nvSpPr>
      <dsp:spPr>
        <a:xfrm rot="5400000">
          <a:off x="-136044" y="139728"/>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BE" sz="1400" kern="1200" dirty="0" smtClean="0"/>
            <a:t> </a:t>
          </a:r>
          <a:endParaRPr lang="nl-BE" sz="1400" kern="1200" dirty="0"/>
        </a:p>
      </dsp:txBody>
      <dsp:txXfrm rot="-5400000">
        <a:off x="1" y="321122"/>
        <a:ext cx="634875" cy="272089"/>
      </dsp:txXfrm>
    </dsp:sp>
    <dsp:sp modelId="{BF68871E-4FFC-4A08-A7C1-793924AD855F}">
      <dsp:nvSpPr>
        <dsp:cNvPr id="0" name=""/>
        <dsp:cNvSpPr/>
      </dsp:nvSpPr>
      <dsp:spPr>
        <a:xfrm rot="5400000">
          <a:off x="3070674" y="-2432115"/>
          <a:ext cx="58952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normale verdeling</a:t>
          </a:r>
          <a:endParaRPr lang="nl-BE" sz="2400" kern="1200" dirty="0">
            <a:latin typeface="Arial" pitchFamily="34" charset="0"/>
            <a:cs typeface="Arial" pitchFamily="34" charset="0"/>
          </a:endParaRPr>
        </a:p>
      </dsp:txBody>
      <dsp:txXfrm rot="-5400000">
        <a:off x="634876" y="32461"/>
        <a:ext cx="5432346" cy="531971"/>
      </dsp:txXfrm>
    </dsp:sp>
    <dsp:sp modelId="{545B341E-C877-463F-A74C-766AD31514A5}">
      <dsp:nvSpPr>
        <dsp:cNvPr id="0" name=""/>
        <dsp:cNvSpPr/>
      </dsp:nvSpPr>
      <dsp:spPr>
        <a:xfrm rot="5400000">
          <a:off x="-136044" y="927145"/>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BE" sz="1400" kern="1200" dirty="0" smtClean="0"/>
            <a:t> </a:t>
          </a:r>
          <a:endParaRPr lang="nl-BE" sz="1400" kern="1200" dirty="0"/>
        </a:p>
      </dsp:txBody>
      <dsp:txXfrm rot="-5400000">
        <a:off x="1" y="1108539"/>
        <a:ext cx="634875" cy="272089"/>
      </dsp:txXfrm>
    </dsp:sp>
    <dsp:sp modelId="{F5051780-1A6F-49C4-9B75-9B522721DE5F}">
      <dsp:nvSpPr>
        <dsp:cNvPr id="0" name=""/>
        <dsp:cNvSpPr/>
      </dsp:nvSpPr>
      <dsp:spPr>
        <a:xfrm rot="5400000">
          <a:off x="3070674" y="-1644698"/>
          <a:ext cx="58952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a:t>
          </a:r>
          <a:r>
            <a:rPr lang="nl-BE" sz="2400" kern="1200" dirty="0" err="1" smtClean="0">
              <a:latin typeface="Arial" pitchFamily="34" charset="0"/>
              <a:cs typeface="Arial" pitchFamily="34" charset="0"/>
            </a:rPr>
            <a:t>t-verdeling</a:t>
          </a:r>
          <a:r>
            <a:rPr lang="nl-BE" sz="2400" kern="1200" dirty="0" smtClean="0">
              <a:latin typeface="Arial" pitchFamily="34" charset="0"/>
              <a:cs typeface="Arial" pitchFamily="34" charset="0"/>
            </a:rPr>
            <a:t> of studentverdeling</a:t>
          </a:r>
          <a:endParaRPr lang="nl-BE" sz="2400" kern="1200" dirty="0">
            <a:latin typeface="Arial" pitchFamily="34" charset="0"/>
            <a:cs typeface="Arial" pitchFamily="34" charset="0"/>
          </a:endParaRPr>
        </a:p>
      </dsp:txBody>
      <dsp:txXfrm rot="-5400000">
        <a:off x="634876" y="819878"/>
        <a:ext cx="5432346" cy="531971"/>
      </dsp:txXfrm>
    </dsp:sp>
    <dsp:sp modelId="{FAC7AF50-CC27-4895-929B-AAA2BB993F3E}">
      <dsp:nvSpPr>
        <dsp:cNvPr id="0" name=""/>
        <dsp:cNvSpPr/>
      </dsp:nvSpPr>
      <dsp:spPr>
        <a:xfrm rot="5400000">
          <a:off x="-136044" y="1714562"/>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BE" sz="1400" kern="1200" dirty="0" smtClean="0"/>
            <a:t> </a:t>
          </a:r>
          <a:endParaRPr lang="nl-BE" sz="1400" kern="1200" dirty="0"/>
        </a:p>
      </dsp:txBody>
      <dsp:txXfrm rot="-5400000">
        <a:off x="1" y="1895956"/>
        <a:ext cx="634875" cy="272089"/>
      </dsp:txXfrm>
    </dsp:sp>
    <dsp:sp modelId="{8178048D-3F2B-4385-9588-FD89A5904073}">
      <dsp:nvSpPr>
        <dsp:cNvPr id="0" name=""/>
        <dsp:cNvSpPr/>
      </dsp:nvSpPr>
      <dsp:spPr>
        <a:xfrm rot="5400000">
          <a:off x="3070674" y="-857281"/>
          <a:ext cx="58952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a:t>
          </a:r>
          <a:r>
            <a:rPr lang="nl-BE" sz="2400" kern="1200" dirty="0" err="1" smtClean="0">
              <a:latin typeface="Arial" pitchFamily="34" charset="0"/>
              <a:cs typeface="Arial" pitchFamily="34" charset="0"/>
            </a:rPr>
            <a:t>chi-kwadraatverdeling</a:t>
          </a:r>
          <a:endParaRPr lang="nl-BE" sz="2400" kern="1200" dirty="0">
            <a:latin typeface="Arial" pitchFamily="34" charset="0"/>
            <a:cs typeface="Arial" pitchFamily="34" charset="0"/>
          </a:endParaRPr>
        </a:p>
      </dsp:txBody>
      <dsp:txXfrm rot="-5400000">
        <a:off x="634876" y="1607295"/>
        <a:ext cx="5432346" cy="531971"/>
      </dsp:txXfrm>
    </dsp:sp>
    <dsp:sp modelId="{4CBB18AA-A718-4937-B410-5ADCD3FEDDC7}">
      <dsp:nvSpPr>
        <dsp:cNvPr id="0" name=""/>
        <dsp:cNvSpPr/>
      </dsp:nvSpPr>
      <dsp:spPr>
        <a:xfrm rot="5400000">
          <a:off x="-136044" y="2501979"/>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l-BE" sz="2400" kern="1200" dirty="0" smtClean="0">
              <a:latin typeface="Arial" pitchFamily="34" charset="0"/>
              <a:cs typeface="Arial" pitchFamily="34" charset="0"/>
            </a:rPr>
            <a:t> </a:t>
          </a:r>
          <a:endParaRPr lang="nl-BE" sz="2400" kern="1200" dirty="0">
            <a:latin typeface="Arial" pitchFamily="34" charset="0"/>
            <a:cs typeface="Arial" pitchFamily="34" charset="0"/>
          </a:endParaRPr>
        </a:p>
      </dsp:txBody>
      <dsp:txXfrm rot="-5400000">
        <a:off x="1" y="2683373"/>
        <a:ext cx="634875" cy="272089"/>
      </dsp:txXfrm>
    </dsp:sp>
    <dsp:sp modelId="{79C5E758-DBD7-4BCC-8079-0156055B693E}">
      <dsp:nvSpPr>
        <dsp:cNvPr id="0" name=""/>
        <dsp:cNvSpPr/>
      </dsp:nvSpPr>
      <dsp:spPr>
        <a:xfrm rot="5400000">
          <a:off x="3070519" y="-69709"/>
          <a:ext cx="58983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a:t>
          </a:r>
          <a:r>
            <a:rPr lang="nl-BE" sz="2400" kern="1200" dirty="0" err="1" smtClean="0">
              <a:latin typeface="Arial" pitchFamily="34" charset="0"/>
              <a:cs typeface="Arial" pitchFamily="34" charset="0"/>
            </a:rPr>
            <a:t>F-verdeling</a:t>
          </a:r>
          <a:r>
            <a:rPr lang="nl-BE" sz="2400" kern="1200" dirty="0" smtClean="0">
              <a:latin typeface="Arial" pitchFamily="34" charset="0"/>
              <a:cs typeface="Arial" pitchFamily="34" charset="0"/>
            </a:rPr>
            <a:t> of verdeling v. </a:t>
          </a:r>
          <a:r>
            <a:rPr lang="nl-BE" sz="2400" kern="1200" dirty="0" err="1" smtClean="0">
              <a:latin typeface="Arial" pitchFamily="34" charset="0"/>
              <a:cs typeface="Arial" pitchFamily="34" charset="0"/>
            </a:rPr>
            <a:t>Fisher</a:t>
          </a:r>
          <a:endParaRPr lang="nl-BE" sz="2400" kern="1200" dirty="0">
            <a:latin typeface="Arial" pitchFamily="34" charset="0"/>
            <a:cs typeface="Arial" pitchFamily="34" charset="0"/>
          </a:endParaRPr>
        </a:p>
      </dsp:txBody>
      <dsp:txXfrm rot="-5400000">
        <a:off x="634876" y="2394727"/>
        <a:ext cx="5432331" cy="532251"/>
      </dsp:txXfrm>
    </dsp:sp>
    <dsp:sp modelId="{CC27A77C-32C2-4EB3-9A07-0CBC7382398D}">
      <dsp:nvSpPr>
        <dsp:cNvPr id="0" name=""/>
        <dsp:cNvSpPr/>
      </dsp:nvSpPr>
      <dsp:spPr>
        <a:xfrm rot="5400000">
          <a:off x="-136044" y="3289396"/>
          <a:ext cx="906964" cy="6348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l-BE" sz="2400" kern="1200" dirty="0" smtClean="0">
              <a:latin typeface="Arial" pitchFamily="34" charset="0"/>
              <a:cs typeface="Arial" pitchFamily="34" charset="0"/>
            </a:rPr>
            <a:t> </a:t>
          </a:r>
          <a:endParaRPr lang="nl-BE" sz="2400" kern="1200" dirty="0">
            <a:latin typeface="Arial" pitchFamily="34" charset="0"/>
            <a:cs typeface="Arial" pitchFamily="34" charset="0"/>
          </a:endParaRPr>
        </a:p>
      </dsp:txBody>
      <dsp:txXfrm rot="-5400000">
        <a:off x="1" y="3470790"/>
        <a:ext cx="634875" cy="272089"/>
      </dsp:txXfrm>
    </dsp:sp>
    <dsp:sp modelId="{5E9F6171-25DE-4124-81D3-FAF5F3108F53}">
      <dsp:nvSpPr>
        <dsp:cNvPr id="0" name=""/>
        <dsp:cNvSpPr/>
      </dsp:nvSpPr>
      <dsp:spPr>
        <a:xfrm rot="5400000">
          <a:off x="3070674" y="717552"/>
          <a:ext cx="589527" cy="546112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exponentiële verdeling</a:t>
          </a:r>
          <a:endParaRPr lang="nl-BE" sz="2400" kern="1200" dirty="0">
            <a:latin typeface="Arial" pitchFamily="34" charset="0"/>
            <a:cs typeface="Arial" pitchFamily="34" charset="0"/>
          </a:endParaRPr>
        </a:p>
      </dsp:txBody>
      <dsp:txXfrm rot="-5400000">
        <a:off x="634876" y="3182128"/>
        <a:ext cx="5432346" cy="531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EBC4-DDC7-4DF4-82D5-201B3D9B7B36}">
      <dsp:nvSpPr>
        <dsp:cNvPr id="0" name=""/>
        <dsp:cNvSpPr/>
      </dsp:nvSpPr>
      <dsp:spPr>
        <a:xfrm>
          <a:off x="264820" y="0"/>
          <a:ext cx="4840311" cy="4840311"/>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FEFAC-6EF9-4425-8ADF-7E0527EE9738}">
      <dsp:nvSpPr>
        <dsp:cNvPr id="0" name=""/>
        <dsp:cNvSpPr/>
      </dsp:nvSpPr>
      <dsp:spPr>
        <a:xfrm>
          <a:off x="2684976" y="484503"/>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latin typeface="Arial" pitchFamily="34" charset="0"/>
              <a:cs typeface="Arial" pitchFamily="34" charset="0"/>
            </a:rPr>
            <a:t>Beschrijvende statistiek</a:t>
          </a:r>
          <a:endParaRPr lang="nl-BE" sz="1600" kern="1200" dirty="0">
            <a:latin typeface="Arial" pitchFamily="34" charset="0"/>
            <a:cs typeface="Arial" pitchFamily="34" charset="0"/>
          </a:endParaRPr>
        </a:p>
      </dsp:txBody>
      <dsp:txXfrm>
        <a:off x="2726972" y="526499"/>
        <a:ext cx="3062210" cy="776297"/>
      </dsp:txXfrm>
    </dsp:sp>
    <dsp:sp modelId="{14FD0483-F849-4C7C-9B5A-122042F0E184}">
      <dsp:nvSpPr>
        <dsp:cNvPr id="0" name=""/>
        <dsp:cNvSpPr/>
      </dsp:nvSpPr>
      <dsp:spPr>
        <a:xfrm>
          <a:off x="2684976" y="1452329"/>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latin typeface="Arial" pitchFamily="34" charset="0"/>
              <a:cs typeface="Arial" pitchFamily="34" charset="0"/>
            </a:rPr>
            <a:t>Kansverdelingen</a:t>
          </a:r>
          <a:endParaRPr lang="nl-BE" sz="1600" kern="1200" dirty="0">
            <a:latin typeface="Arial" pitchFamily="34" charset="0"/>
            <a:cs typeface="Arial" pitchFamily="34" charset="0"/>
          </a:endParaRPr>
        </a:p>
      </dsp:txBody>
      <dsp:txXfrm>
        <a:off x="2726972" y="1494325"/>
        <a:ext cx="3062210" cy="776297"/>
      </dsp:txXfrm>
    </dsp:sp>
    <dsp:sp modelId="{EAEABD04-6F08-4F8C-94E7-22093F53A31E}">
      <dsp:nvSpPr>
        <dsp:cNvPr id="0" name=""/>
        <dsp:cNvSpPr/>
      </dsp:nvSpPr>
      <dsp:spPr>
        <a:xfrm>
          <a:off x="2684976" y="2420155"/>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latin typeface="Arial" pitchFamily="34" charset="0"/>
              <a:cs typeface="Arial" pitchFamily="34" charset="0"/>
            </a:rPr>
            <a:t>Betrouwbaarheidsintervallen</a:t>
          </a:r>
        </a:p>
        <a:p>
          <a:pPr lvl="0" algn="ctr" defTabSz="711200">
            <a:lnSpc>
              <a:spcPct val="90000"/>
            </a:lnSpc>
            <a:spcBef>
              <a:spcPct val="0"/>
            </a:spcBef>
            <a:spcAft>
              <a:spcPct val="35000"/>
            </a:spcAft>
          </a:pPr>
          <a:r>
            <a:rPr lang="nl-BE" sz="1600" kern="1200" dirty="0" smtClean="0">
              <a:latin typeface="Arial" pitchFamily="34" charset="0"/>
              <a:cs typeface="Arial" pitchFamily="34" charset="0"/>
            </a:rPr>
            <a:t>&amp; toetsen van hypothesen</a:t>
          </a:r>
          <a:endParaRPr lang="nl-BE" sz="1600" kern="1200" dirty="0">
            <a:latin typeface="Arial" pitchFamily="34" charset="0"/>
            <a:cs typeface="Arial" pitchFamily="34" charset="0"/>
          </a:endParaRPr>
        </a:p>
      </dsp:txBody>
      <dsp:txXfrm>
        <a:off x="2726972" y="2462151"/>
        <a:ext cx="3062210" cy="776297"/>
      </dsp:txXfrm>
    </dsp:sp>
    <dsp:sp modelId="{E31E64A2-CE55-4AD3-93D4-FFBD51B826D6}">
      <dsp:nvSpPr>
        <dsp:cNvPr id="0" name=""/>
        <dsp:cNvSpPr/>
      </dsp:nvSpPr>
      <dsp:spPr>
        <a:xfrm>
          <a:off x="2684976" y="3387982"/>
          <a:ext cx="3146202" cy="86028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nl-BE" sz="1600" kern="1200" dirty="0">
            <a:latin typeface="Arial" pitchFamily="34" charset="0"/>
            <a:cs typeface="Arial" pitchFamily="34" charset="0"/>
          </a:endParaRPr>
        </a:p>
      </dsp:txBody>
      <dsp:txXfrm>
        <a:off x="2726972" y="3429978"/>
        <a:ext cx="3062210" cy="7762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20B98-650E-4EB2-A4F1-6829883A382C}">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nl-BE" sz="2300" kern="1200" dirty="0" smtClean="0"/>
            <a:t> </a:t>
          </a:r>
          <a:endParaRPr lang="nl-BE" sz="2300" kern="1200" dirty="0"/>
        </a:p>
      </dsp:txBody>
      <dsp:txXfrm rot="-5400000">
        <a:off x="1" y="520688"/>
        <a:ext cx="1039018" cy="445294"/>
      </dsp:txXfrm>
    </dsp:sp>
    <dsp:sp modelId="{BF68871E-4FFC-4A08-A7C1-793924AD855F}">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µ met bekende </a:t>
          </a:r>
          <a:r>
            <a:rPr lang="el-GR" sz="2400" kern="1200" dirty="0" smtClean="0">
              <a:latin typeface="Arial"/>
              <a:cs typeface="Arial"/>
            </a:rPr>
            <a:t>σ</a:t>
          </a:r>
          <a:endParaRPr lang="nl-BE" sz="2400" kern="1200" dirty="0">
            <a:latin typeface="Arial" pitchFamily="34" charset="0"/>
            <a:cs typeface="Arial" pitchFamily="34" charset="0"/>
          </a:endParaRPr>
        </a:p>
      </dsp:txBody>
      <dsp:txXfrm rot="-5400000">
        <a:off x="1039018" y="48278"/>
        <a:ext cx="5009883" cy="870607"/>
      </dsp:txXfrm>
    </dsp:sp>
    <dsp:sp modelId="{545B341E-C877-463F-A74C-766AD31514A5}">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nl-BE" sz="2300" kern="1200" dirty="0" smtClean="0"/>
            <a:t> </a:t>
          </a:r>
          <a:endParaRPr lang="nl-BE" sz="2300" kern="1200" dirty="0"/>
        </a:p>
      </dsp:txBody>
      <dsp:txXfrm rot="-5400000">
        <a:off x="1" y="1809352"/>
        <a:ext cx="1039018" cy="445294"/>
      </dsp:txXfrm>
    </dsp:sp>
    <dsp:sp modelId="{F5051780-1A6F-49C4-9B75-9B522721DE5F}">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µ met onbekende </a:t>
          </a:r>
          <a:r>
            <a:rPr lang="el-GR" sz="2400" kern="1200" dirty="0" smtClean="0">
              <a:latin typeface="Arial"/>
              <a:cs typeface="Arial"/>
            </a:rPr>
            <a:t>σ</a:t>
          </a:r>
          <a:endParaRPr lang="nl-BE" sz="2400" kern="1200" dirty="0">
            <a:latin typeface="Arial" pitchFamily="34" charset="0"/>
            <a:cs typeface="Arial" pitchFamily="34" charset="0"/>
          </a:endParaRPr>
        </a:p>
      </dsp:txBody>
      <dsp:txXfrm rot="-5400000">
        <a:off x="1039018" y="1336942"/>
        <a:ext cx="5009883" cy="870607"/>
      </dsp:txXfrm>
    </dsp:sp>
    <dsp:sp modelId="{FAC7AF50-CC27-4895-929B-AAA2BB993F3E}">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nl-BE" sz="2300" kern="1200" dirty="0" smtClean="0"/>
            <a:t> </a:t>
          </a:r>
          <a:endParaRPr lang="nl-BE" sz="2300" kern="1200" dirty="0"/>
        </a:p>
      </dsp:txBody>
      <dsp:txXfrm rot="-5400000">
        <a:off x="1" y="3098016"/>
        <a:ext cx="1039018" cy="445294"/>
      </dsp:txXfrm>
    </dsp:sp>
    <dsp:sp modelId="{8178048D-3F2B-4385-9588-FD89A5904073}">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de populatieproportie p</a:t>
          </a:r>
          <a:endParaRPr lang="nl-BE" sz="2400" kern="1200" dirty="0">
            <a:latin typeface="Arial" pitchFamily="34" charset="0"/>
            <a:cs typeface="Arial" pitchFamily="34" charset="0"/>
          </a:endParaRPr>
        </a:p>
      </dsp:txBody>
      <dsp:txXfrm rot="-5400000">
        <a:off x="1039018" y="2625605"/>
        <a:ext cx="5009883" cy="8706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20B98-650E-4EB2-A4F1-6829883A382C}">
      <dsp:nvSpPr>
        <dsp:cNvPr id="0" name=""/>
        <dsp:cNvSpPr/>
      </dsp:nvSpPr>
      <dsp:spPr>
        <a:xfrm rot="5400000">
          <a:off x="-85938" y="90553"/>
          <a:ext cx="572924" cy="40104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BE" sz="800" kern="1200" dirty="0" smtClean="0"/>
            <a:t> </a:t>
          </a:r>
          <a:endParaRPr lang="nl-BE" sz="800" kern="1200" dirty="0"/>
        </a:p>
      </dsp:txBody>
      <dsp:txXfrm rot="-5400000">
        <a:off x="1" y="205139"/>
        <a:ext cx="401047" cy="171877"/>
      </dsp:txXfrm>
    </dsp:sp>
    <dsp:sp modelId="{BF68871E-4FFC-4A08-A7C1-793924AD855F}">
      <dsp:nvSpPr>
        <dsp:cNvPr id="0" name=""/>
        <dsp:cNvSpPr/>
      </dsp:nvSpPr>
      <dsp:spPr>
        <a:xfrm rot="5400000">
          <a:off x="3062323" y="-2656661"/>
          <a:ext cx="372400" cy="569495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µ met bekende </a:t>
          </a:r>
          <a:r>
            <a:rPr lang="el-GR" sz="2400" kern="1200" dirty="0" smtClean="0">
              <a:latin typeface="Arial"/>
              <a:cs typeface="Arial"/>
            </a:rPr>
            <a:t>σ</a:t>
          </a:r>
          <a:endParaRPr lang="nl-BE" sz="2400" kern="1200" dirty="0">
            <a:latin typeface="Arial" pitchFamily="34" charset="0"/>
            <a:cs typeface="Arial" pitchFamily="34" charset="0"/>
          </a:endParaRPr>
        </a:p>
      </dsp:txBody>
      <dsp:txXfrm rot="-5400000">
        <a:off x="401048" y="22793"/>
        <a:ext cx="5676773" cy="336042"/>
      </dsp:txXfrm>
    </dsp:sp>
    <dsp:sp modelId="{545B341E-C877-463F-A74C-766AD31514A5}">
      <dsp:nvSpPr>
        <dsp:cNvPr id="0" name=""/>
        <dsp:cNvSpPr/>
      </dsp:nvSpPr>
      <dsp:spPr>
        <a:xfrm rot="5400000">
          <a:off x="-85938" y="587960"/>
          <a:ext cx="572924" cy="40104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BE" sz="800" kern="1200" dirty="0" smtClean="0"/>
            <a:t> </a:t>
          </a:r>
          <a:endParaRPr lang="nl-BE" sz="800" kern="1200" dirty="0"/>
        </a:p>
      </dsp:txBody>
      <dsp:txXfrm rot="-5400000">
        <a:off x="1" y="702546"/>
        <a:ext cx="401047" cy="171877"/>
      </dsp:txXfrm>
    </dsp:sp>
    <dsp:sp modelId="{F5051780-1A6F-49C4-9B75-9B522721DE5F}">
      <dsp:nvSpPr>
        <dsp:cNvPr id="0" name=""/>
        <dsp:cNvSpPr/>
      </dsp:nvSpPr>
      <dsp:spPr>
        <a:xfrm rot="5400000">
          <a:off x="3062323" y="-2159254"/>
          <a:ext cx="372400" cy="569495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µ met onbekende </a:t>
          </a:r>
          <a:r>
            <a:rPr lang="el-GR" sz="2400" kern="1200" dirty="0" smtClean="0">
              <a:latin typeface="Arial"/>
              <a:cs typeface="Arial"/>
            </a:rPr>
            <a:t>σ</a:t>
          </a:r>
          <a:endParaRPr lang="nl-BE" sz="2400" kern="1200" dirty="0">
            <a:latin typeface="Arial" pitchFamily="34" charset="0"/>
            <a:cs typeface="Arial" pitchFamily="34" charset="0"/>
          </a:endParaRPr>
        </a:p>
      </dsp:txBody>
      <dsp:txXfrm rot="-5400000">
        <a:off x="401048" y="520200"/>
        <a:ext cx="5676773" cy="336042"/>
      </dsp:txXfrm>
    </dsp:sp>
    <dsp:sp modelId="{FAC7AF50-CC27-4895-929B-AAA2BB993F3E}">
      <dsp:nvSpPr>
        <dsp:cNvPr id="0" name=""/>
        <dsp:cNvSpPr/>
      </dsp:nvSpPr>
      <dsp:spPr>
        <a:xfrm rot="5400000">
          <a:off x="-85938" y="1085366"/>
          <a:ext cx="572924" cy="40104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BE" sz="800" kern="1200" dirty="0" smtClean="0"/>
            <a:t> </a:t>
          </a:r>
          <a:endParaRPr lang="nl-BE" sz="800" kern="1200" dirty="0"/>
        </a:p>
      </dsp:txBody>
      <dsp:txXfrm rot="-5400000">
        <a:off x="1" y="1199952"/>
        <a:ext cx="401047" cy="171877"/>
      </dsp:txXfrm>
    </dsp:sp>
    <dsp:sp modelId="{8178048D-3F2B-4385-9588-FD89A5904073}">
      <dsp:nvSpPr>
        <dsp:cNvPr id="0" name=""/>
        <dsp:cNvSpPr/>
      </dsp:nvSpPr>
      <dsp:spPr>
        <a:xfrm rot="5400000">
          <a:off x="3062323" y="-1661848"/>
          <a:ext cx="372400" cy="569495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p</a:t>
          </a:r>
          <a:endParaRPr lang="nl-BE" sz="2400" kern="1200" dirty="0">
            <a:latin typeface="Arial" pitchFamily="34" charset="0"/>
            <a:cs typeface="Arial" pitchFamily="34" charset="0"/>
          </a:endParaRPr>
        </a:p>
      </dsp:txBody>
      <dsp:txXfrm rot="-5400000">
        <a:off x="401048" y="1017606"/>
        <a:ext cx="5676773" cy="336042"/>
      </dsp:txXfrm>
    </dsp:sp>
    <dsp:sp modelId="{4CBB18AA-A718-4937-B410-5ADCD3FEDDC7}">
      <dsp:nvSpPr>
        <dsp:cNvPr id="0" name=""/>
        <dsp:cNvSpPr/>
      </dsp:nvSpPr>
      <dsp:spPr>
        <a:xfrm rot="5400000">
          <a:off x="-85938" y="1582773"/>
          <a:ext cx="572924" cy="40104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l-BE" sz="2400" kern="1200" dirty="0" smtClean="0">
              <a:latin typeface="Arial" pitchFamily="34" charset="0"/>
              <a:cs typeface="Arial" pitchFamily="34" charset="0"/>
            </a:rPr>
            <a:t> </a:t>
          </a:r>
          <a:endParaRPr lang="nl-BE" sz="2400" kern="1200" dirty="0">
            <a:latin typeface="Arial" pitchFamily="34" charset="0"/>
            <a:cs typeface="Arial" pitchFamily="34" charset="0"/>
          </a:endParaRPr>
        </a:p>
      </dsp:txBody>
      <dsp:txXfrm rot="-5400000">
        <a:off x="1" y="1697359"/>
        <a:ext cx="401047" cy="171877"/>
      </dsp:txXfrm>
    </dsp:sp>
    <dsp:sp modelId="{79C5E758-DBD7-4BCC-8079-0156055B693E}">
      <dsp:nvSpPr>
        <dsp:cNvPr id="0" name=""/>
        <dsp:cNvSpPr/>
      </dsp:nvSpPr>
      <dsp:spPr>
        <a:xfrm rot="5400000">
          <a:off x="3062225" y="-1164343"/>
          <a:ext cx="372596" cy="569495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twee µ’s met bekende </a:t>
          </a:r>
          <a:r>
            <a:rPr lang="el-GR" sz="2400" kern="1200" dirty="0" smtClean="0">
              <a:latin typeface="Arial"/>
              <a:cs typeface="Arial"/>
            </a:rPr>
            <a:t>σ</a:t>
          </a:r>
          <a:r>
            <a:rPr lang="nl-BE" sz="2400" kern="1200" dirty="0" smtClean="0">
              <a:latin typeface="Arial"/>
              <a:cs typeface="Arial"/>
            </a:rPr>
            <a:t>’s</a:t>
          </a:r>
          <a:endParaRPr lang="nl-BE" sz="2400" kern="1200" dirty="0">
            <a:latin typeface="Arial" pitchFamily="34" charset="0"/>
            <a:cs typeface="Arial" pitchFamily="34" charset="0"/>
          </a:endParaRPr>
        </a:p>
      </dsp:txBody>
      <dsp:txXfrm rot="-5400000">
        <a:off x="401048" y="1515023"/>
        <a:ext cx="5676763" cy="336218"/>
      </dsp:txXfrm>
    </dsp:sp>
    <dsp:sp modelId="{CC27A77C-32C2-4EB3-9A07-0CBC7382398D}">
      <dsp:nvSpPr>
        <dsp:cNvPr id="0" name=""/>
        <dsp:cNvSpPr/>
      </dsp:nvSpPr>
      <dsp:spPr>
        <a:xfrm rot="5400000">
          <a:off x="-85938" y="2080179"/>
          <a:ext cx="572924" cy="40104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l-BE" sz="2400" kern="1200" smtClean="0">
              <a:latin typeface="Arial" pitchFamily="34" charset="0"/>
              <a:cs typeface="Arial" pitchFamily="34" charset="0"/>
            </a:rPr>
            <a:t> </a:t>
          </a:r>
          <a:endParaRPr lang="nl-BE" sz="2400" kern="1200" dirty="0">
            <a:latin typeface="Arial" pitchFamily="34" charset="0"/>
            <a:cs typeface="Arial" pitchFamily="34" charset="0"/>
          </a:endParaRPr>
        </a:p>
      </dsp:txBody>
      <dsp:txXfrm rot="-5400000">
        <a:off x="1" y="2194765"/>
        <a:ext cx="401047" cy="171877"/>
      </dsp:txXfrm>
    </dsp:sp>
    <dsp:sp modelId="{5E9F6171-25DE-4124-81D3-FAF5F3108F53}">
      <dsp:nvSpPr>
        <dsp:cNvPr id="0" name=""/>
        <dsp:cNvSpPr/>
      </dsp:nvSpPr>
      <dsp:spPr>
        <a:xfrm rot="5400000">
          <a:off x="3062323" y="-667034"/>
          <a:ext cx="372400" cy="569495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twee </a:t>
          </a:r>
          <a:r>
            <a:rPr lang="el-GR" sz="2400" kern="1200" dirty="0" smtClean="0">
              <a:latin typeface="Arial"/>
              <a:cs typeface="Arial"/>
            </a:rPr>
            <a:t>σ</a:t>
          </a:r>
          <a:r>
            <a:rPr lang="nl-BE" sz="2400" kern="1200" dirty="0" smtClean="0">
              <a:latin typeface="Arial"/>
              <a:cs typeface="Arial"/>
            </a:rPr>
            <a:t>’s</a:t>
          </a:r>
          <a:endParaRPr lang="nl-BE" sz="2400" kern="1200" dirty="0">
            <a:latin typeface="Arial" pitchFamily="34" charset="0"/>
            <a:cs typeface="Arial" pitchFamily="34" charset="0"/>
          </a:endParaRPr>
        </a:p>
      </dsp:txBody>
      <dsp:txXfrm rot="-5400000">
        <a:off x="401048" y="2012420"/>
        <a:ext cx="5676773" cy="336042"/>
      </dsp:txXfrm>
    </dsp:sp>
    <dsp:sp modelId="{45308E79-17A1-4377-9A8A-0CA569EE0F24}">
      <dsp:nvSpPr>
        <dsp:cNvPr id="0" name=""/>
        <dsp:cNvSpPr/>
      </dsp:nvSpPr>
      <dsp:spPr>
        <a:xfrm rot="5400000">
          <a:off x="-85938" y="2577586"/>
          <a:ext cx="572924" cy="40104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nl-BE" sz="2400" kern="1200" dirty="0">
            <a:latin typeface="Arial" pitchFamily="34" charset="0"/>
            <a:cs typeface="Arial" pitchFamily="34" charset="0"/>
          </a:endParaRPr>
        </a:p>
      </dsp:txBody>
      <dsp:txXfrm rot="-5400000">
        <a:off x="1" y="2692172"/>
        <a:ext cx="401047" cy="171877"/>
      </dsp:txXfrm>
    </dsp:sp>
    <dsp:sp modelId="{461BE2E2-C0AC-4C93-A00E-85F1142CEE06}">
      <dsp:nvSpPr>
        <dsp:cNvPr id="0" name=""/>
        <dsp:cNvSpPr/>
      </dsp:nvSpPr>
      <dsp:spPr>
        <a:xfrm rot="5400000">
          <a:off x="3062323" y="-169628"/>
          <a:ext cx="372400" cy="569495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twee µ’s met onbekende </a:t>
          </a:r>
          <a:r>
            <a:rPr lang="el-GR" sz="2400" kern="1200" dirty="0" smtClean="0">
              <a:latin typeface="Arial" pitchFamily="34" charset="0"/>
              <a:cs typeface="Arial" pitchFamily="34" charset="0"/>
            </a:rPr>
            <a:t>σ</a:t>
          </a:r>
          <a:r>
            <a:rPr lang="nl-BE" sz="2400" kern="1200" dirty="0" smtClean="0">
              <a:latin typeface="Arial" pitchFamily="34" charset="0"/>
              <a:cs typeface="Arial" pitchFamily="34" charset="0"/>
            </a:rPr>
            <a:t>’s</a:t>
          </a:r>
          <a:endParaRPr lang="nl-BE" sz="2400" kern="1200" dirty="0">
            <a:latin typeface="Arial" pitchFamily="34" charset="0"/>
            <a:cs typeface="Arial" pitchFamily="34" charset="0"/>
          </a:endParaRPr>
        </a:p>
      </dsp:txBody>
      <dsp:txXfrm rot="-5400000">
        <a:off x="401048" y="2509826"/>
        <a:ext cx="5676773" cy="336042"/>
      </dsp:txXfrm>
    </dsp:sp>
    <dsp:sp modelId="{350451FF-5E31-4FE3-8EA9-812FA0679D85}">
      <dsp:nvSpPr>
        <dsp:cNvPr id="0" name=""/>
        <dsp:cNvSpPr/>
      </dsp:nvSpPr>
      <dsp:spPr>
        <a:xfrm rot="5400000">
          <a:off x="-85938" y="3074992"/>
          <a:ext cx="572924" cy="40104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nl-BE" sz="2400" kern="1200" dirty="0">
            <a:latin typeface="Arial" pitchFamily="34" charset="0"/>
            <a:cs typeface="Arial" pitchFamily="34" charset="0"/>
          </a:endParaRPr>
        </a:p>
      </dsp:txBody>
      <dsp:txXfrm rot="-5400000">
        <a:off x="1" y="3189578"/>
        <a:ext cx="401047" cy="171877"/>
      </dsp:txXfrm>
    </dsp:sp>
    <dsp:sp modelId="{631F1242-F64A-4089-BA3A-F4A1A7F6059F}">
      <dsp:nvSpPr>
        <dsp:cNvPr id="0" name=""/>
        <dsp:cNvSpPr/>
      </dsp:nvSpPr>
      <dsp:spPr>
        <a:xfrm rot="5400000">
          <a:off x="3062323" y="327778"/>
          <a:ext cx="372400" cy="569495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voor twee p’s</a:t>
          </a:r>
          <a:endParaRPr lang="nl-BE" sz="2400" kern="1200" dirty="0">
            <a:latin typeface="Arial" pitchFamily="34" charset="0"/>
            <a:cs typeface="Arial" pitchFamily="34" charset="0"/>
          </a:endParaRPr>
        </a:p>
      </dsp:txBody>
      <dsp:txXfrm rot="-5400000">
        <a:off x="401048" y="3007233"/>
        <a:ext cx="5676773" cy="336042"/>
      </dsp:txXfrm>
    </dsp:sp>
    <dsp:sp modelId="{60024166-54F2-462F-AF39-00A337E540F7}">
      <dsp:nvSpPr>
        <dsp:cNvPr id="0" name=""/>
        <dsp:cNvSpPr/>
      </dsp:nvSpPr>
      <dsp:spPr>
        <a:xfrm rot="5400000">
          <a:off x="-85938" y="3572399"/>
          <a:ext cx="572924" cy="40104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nl-BE" sz="2400" kern="1200" dirty="0">
            <a:latin typeface="Arial" pitchFamily="34" charset="0"/>
            <a:cs typeface="Arial" pitchFamily="34" charset="0"/>
          </a:endParaRPr>
        </a:p>
      </dsp:txBody>
      <dsp:txXfrm rot="-5400000">
        <a:off x="1" y="3686985"/>
        <a:ext cx="401047" cy="171877"/>
      </dsp:txXfrm>
    </dsp:sp>
    <dsp:sp modelId="{49BB46A0-91E7-42E2-A00B-003EA674FA22}">
      <dsp:nvSpPr>
        <dsp:cNvPr id="0" name=""/>
        <dsp:cNvSpPr/>
      </dsp:nvSpPr>
      <dsp:spPr>
        <a:xfrm rot="5400000">
          <a:off x="3062323" y="825184"/>
          <a:ext cx="372400" cy="569495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BE" sz="2400" kern="1200" dirty="0" smtClean="0">
              <a:latin typeface="Arial" pitchFamily="34" charset="0"/>
              <a:cs typeface="Arial" pitchFamily="34" charset="0"/>
            </a:rPr>
            <a:t>de </a:t>
          </a:r>
          <a:r>
            <a:rPr lang="nl-BE" sz="2400" kern="1200" dirty="0" err="1" smtClean="0">
              <a:latin typeface="Arial" pitchFamily="34" charset="0"/>
              <a:cs typeface="Arial" pitchFamily="34" charset="0"/>
            </a:rPr>
            <a:t>X²-toets</a:t>
          </a:r>
          <a:r>
            <a:rPr lang="nl-BE" sz="2400" kern="1200" dirty="0" smtClean="0">
              <a:latin typeface="Arial" pitchFamily="34" charset="0"/>
              <a:cs typeface="Arial" pitchFamily="34" charset="0"/>
            </a:rPr>
            <a:t> </a:t>
          </a:r>
          <a:endParaRPr lang="nl-BE" sz="2400" kern="1200" dirty="0">
            <a:latin typeface="Arial" pitchFamily="34" charset="0"/>
            <a:cs typeface="Arial" pitchFamily="34" charset="0"/>
          </a:endParaRPr>
        </a:p>
      </dsp:txBody>
      <dsp:txXfrm rot="-5400000">
        <a:off x="401048" y="3504639"/>
        <a:ext cx="5676773" cy="3360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8.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5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0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14.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223.wmf"/><Relationship Id="rId1" Type="http://schemas.openxmlformats.org/officeDocument/2006/relationships/image" Target="../media/image22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2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3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37.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239.wmf"/><Relationship Id="rId1" Type="http://schemas.openxmlformats.org/officeDocument/2006/relationships/image" Target="../media/image238.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48.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254.wmf"/><Relationship Id="rId1" Type="http://schemas.openxmlformats.org/officeDocument/2006/relationships/image" Target="../media/image253.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5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62.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66.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7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EB349E3F-5731-427F-A8E5-4575808E2549}" type="datetimeFigureOut">
              <a:rPr lang="nl-BE" smtClean="0"/>
              <a:pPr/>
              <a:t>6/10/2017</a:t>
            </a:fld>
            <a:endParaRPr lang="nl-BE" dirty="0"/>
          </a:p>
        </p:txBody>
      </p:sp>
      <p:sp>
        <p:nvSpPr>
          <p:cNvPr id="4" name="Tijdelijke aanduiding voor voettekst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nl-BE" dirty="0"/>
          </a:p>
        </p:txBody>
      </p:sp>
      <p:sp>
        <p:nvSpPr>
          <p:cNvPr id="5" name="Tijdelijke aanduiding voor dia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0BB9695F-0F08-48EF-A68A-A52DD5AB693C}" type="slidenum">
              <a:rPr lang="nl-BE" smtClean="0"/>
              <a:pPr/>
              <a:t>‹nr.›</a:t>
            </a:fld>
            <a:endParaRPr lang="nl-BE" dirty="0"/>
          </a:p>
        </p:txBody>
      </p:sp>
    </p:spTree>
    <p:extLst>
      <p:ext uri="{BB962C8B-B14F-4D97-AF65-F5344CB8AC3E}">
        <p14:creationId xmlns:p14="http://schemas.microsoft.com/office/powerpoint/2010/main" val="2029892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A98142E1-17EB-4BAE-A624-2C68E00B53E7}" type="datetimeFigureOut">
              <a:rPr lang="nl-BE" smtClean="0"/>
              <a:pPr/>
              <a:t>6/10/2017</a:t>
            </a:fld>
            <a:endParaRPr lang="nl-BE"/>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1B29F4C-20A8-45AA-AF3C-AA0639D5CF30}" type="slidenum">
              <a:rPr lang="nl-BE" smtClean="0"/>
              <a:pPr/>
              <a:t>‹nr.›</a:t>
            </a:fld>
            <a:endParaRPr lang="nl-BE"/>
          </a:p>
        </p:txBody>
      </p:sp>
    </p:spTree>
    <p:extLst>
      <p:ext uri="{BB962C8B-B14F-4D97-AF65-F5344CB8AC3E}">
        <p14:creationId xmlns:p14="http://schemas.microsoft.com/office/powerpoint/2010/main" val="198523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035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BE" dirty="0" smtClean="0"/>
          </a:p>
        </p:txBody>
      </p:sp>
      <p:sp>
        <p:nvSpPr>
          <p:cNvPr id="10035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F94063-2F42-4F7A-91B5-A3D3CE5F86B7}" type="slidenum">
              <a:rPr lang="nl-NL"/>
              <a:pPr/>
              <a:t>2</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269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BE" smtClean="0"/>
          </a:p>
        </p:txBody>
      </p:sp>
      <p:sp>
        <p:nvSpPr>
          <p:cNvPr id="12698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7B0CD1-9101-4401-B999-4B54F0D420BF}" type="slidenum">
              <a:rPr lang="nl-NL"/>
              <a:pPr/>
              <a:t>61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het opmaakprofiel van de modelondertitel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B675A1B3-2E54-4C75-AC98-94F9EC60EB0B}" type="datetimeFigureOut">
              <a:rPr lang="nl-BE" smtClean="0"/>
              <a:pPr/>
              <a:t>6/10/2017</a:t>
            </a:fld>
            <a:endParaRPr lang="nl-BE" dirty="0"/>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lang="nl-BE" dirty="0"/>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CE1E2C39-9FB4-4D94-A00F-31762809F167}" type="slidenum">
              <a:rPr lang="nl-BE" smtClean="0"/>
              <a:pPr/>
              <a:t>‹nr.›</a:t>
            </a:fld>
            <a:endParaRPr lang="nl-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B675A1B3-2E54-4C75-AC98-94F9EC60EB0B}" type="datetimeFigureOut">
              <a:rPr lang="nl-BE" smtClean="0"/>
              <a:pPr/>
              <a:t>6/10/2017</a:t>
            </a:fld>
            <a:endParaRPr lang="nl-BE" dirty="0"/>
          </a:p>
        </p:txBody>
      </p:sp>
      <p:sp>
        <p:nvSpPr>
          <p:cNvPr id="5" name="Tijdelijke aanduiding voor voettekst 4"/>
          <p:cNvSpPr>
            <a:spLocks noGrp="1"/>
          </p:cNvSpPr>
          <p:nvPr>
            <p:ph type="ftr" sz="quarter" idx="11"/>
          </p:nvPr>
        </p:nvSpPr>
        <p:spPr/>
        <p:txBody>
          <a:bodyPr/>
          <a:lstStyle>
            <a:extLst/>
          </a:lstStyle>
          <a:p>
            <a:endParaRPr lang="nl-BE" dirty="0"/>
          </a:p>
        </p:txBody>
      </p:sp>
      <p:sp>
        <p:nvSpPr>
          <p:cNvPr id="6" name="Tijdelijke aanduiding voor dianummer 5"/>
          <p:cNvSpPr>
            <a:spLocks noGrp="1"/>
          </p:cNvSpPr>
          <p:nvPr>
            <p:ph type="sldNum" sz="quarter" idx="12"/>
          </p:nvPr>
        </p:nvSpPr>
        <p:spPr/>
        <p:txBody>
          <a:bodyPr/>
          <a:lstStyle>
            <a:extLst/>
          </a:lstStyle>
          <a:p>
            <a:fld id="{CE1E2C39-9FB4-4D94-A00F-31762809F167}" type="slidenum">
              <a:rPr lang="nl-BE" smtClean="0"/>
              <a:pPr/>
              <a:t>‹nr.›</a:t>
            </a:fld>
            <a:endParaRPr lang="nl-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B675A1B3-2E54-4C75-AC98-94F9EC60EB0B}" type="datetimeFigureOut">
              <a:rPr lang="nl-BE" smtClean="0"/>
              <a:pPr/>
              <a:t>6/10/2017</a:t>
            </a:fld>
            <a:endParaRPr lang="nl-BE" dirty="0"/>
          </a:p>
        </p:txBody>
      </p:sp>
      <p:sp>
        <p:nvSpPr>
          <p:cNvPr id="5" name="Tijdelijke aanduiding voor voettekst 4"/>
          <p:cNvSpPr>
            <a:spLocks noGrp="1"/>
          </p:cNvSpPr>
          <p:nvPr>
            <p:ph type="ftr" sz="quarter" idx="11"/>
          </p:nvPr>
        </p:nvSpPr>
        <p:spPr/>
        <p:txBody>
          <a:bodyPr/>
          <a:lstStyle>
            <a:extLst/>
          </a:lstStyle>
          <a:p>
            <a:endParaRPr lang="nl-BE" dirty="0"/>
          </a:p>
        </p:txBody>
      </p:sp>
      <p:sp>
        <p:nvSpPr>
          <p:cNvPr id="6" name="Tijdelijke aanduiding voor dianummer 5"/>
          <p:cNvSpPr>
            <a:spLocks noGrp="1"/>
          </p:cNvSpPr>
          <p:nvPr>
            <p:ph type="sldNum" sz="quarter" idx="12"/>
          </p:nvPr>
        </p:nvSpPr>
        <p:spPr/>
        <p:txBody>
          <a:bodyPr/>
          <a:lstStyle>
            <a:extLst/>
          </a:lstStyle>
          <a:p>
            <a:fld id="{CE1E2C39-9FB4-4D94-A00F-31762809F167}" type="slidenum">
              <a:rPr lang="nl-BE" smtClean="0"/>
              <a:pPr/>
              <a:t>‹nr.›</a:t>
            </a:fld>
            <a:endParaRPr lang="nl-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B675A1B3-2E54-4C75-AC98-94F9EC60EB0B}" type="datetimeFigureOut">
              <a:rPr lang="nl-BE" smtClean="0"/>
              <a:pPr/>
              <a:t>6/10/2017</a:t>
            </a:fld>
            <a:endParaRPr lang="nl-BE" dirty="0"/>
          </a:p>
        </p:txBody>
      </p:sp>
      <p:sp>
        <p:nvSpPr>
          <p:cNvPr id="5" name="Tijdelijke aanduiding voor voettekst 4"/>
          <p:cNvSpPr>
            <a:spLocks noGrp="1"/>
          </p:cNvSpPr>
          <p:nvPr>
            <p:ph type="ftr" sz="quarter" idx="11"/>
          </p:nvPr>
        </p:nvSpPr>
        <p:spPr/>
        <p:txBody>
          <a:bodyPr/>
          <a:lstStyle>
            <a:extLst/>
          </a:lstStyle>
          <a:p>
            <a:endParaRPr lang="nl-BE" dirty="0"/>
          </a:p>
        </p:txBody>
      </p:sp>
      <p:sp>
        <p:nvSpPr>
          <p:cNvPr id="6" name="Tijdelijke aanduiding voor dianummer 5"/>
          <p:cNvSpPr>
            <a:spLocks noGrp="1"/>
          </p:cNvSpPr>
          <p:nvPr>
            <p:ph type="sldNum" sz="quarter" idx="12"/>
          </p:nvPr>
        </p:nvSpPr>
        <p:spPr/>
        <p:txBody>
          <a:bodyPr/>
          <a:lstStyle>
            <a:extLst/>
          </a:lstStyle>
          <a:p>
            <a:fld id="{CE1E2C39-9FB4-4D94-A00F-31762809F167}" type="slidenum">
              <a:rPr lang="nl-BE" smtClean="0"/>
              <a:pPr/>
              <a:t>‹nr.›</a:t>
            </a:fld>
            <a:endParaRPr lang="nl-BE" dirty="0"/>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B675A1B3-2E54-4C75-AC98-94F9EC60EB0B}" type="datetimeFigureOut">
              <a:rPr lang="nl-BE" smtClean="0"/>
              <a:pPr/>
              <a:t>6/10/2017</a:t>
            </a:fld>
            <a:endParaRPr lang="nl-BE" dirty="0"/>
          </a:p>
        </p:txBody>
      </p:sp>
      <p:sp>
        <p:nvSpPr>
          <p:cNvPr id="5" name="Tijdelijke aanduiding voor voettekst 4"/>
          <p:cNvSpPr>
            <a:spLocks noGrp="1"/>
          </p:cNvSpPr>
          <p:nvPr>
            <p:ph type="ftr" sz="quarter" idx="11"/>
          </p:nvPr>
        </p:nvSpPr>
        <p:spPr/>
        <p:txBody>
          <a:bodyPr/>
          <a:lstStyle>
            <a:extLst/>
          </a:lstStyle>
          <a:p>
            <a:endParaRPr lang="nl-BE" dirty="0"/>
          </a:p>
        </p:txBody>
      </p:sp>
      <p:sp>
        <p:nvSpPr>
          <p:cNvPr id="6" name="Tijdelijke aanduiding voor dianummer 5"/>
          <p:cNvSpPr>
            <a:spLocks noGrp="1"/>
          </p:cNvSpPr>
          <p:nvPr>
            <p:ph type="sldNum" sz="quarter" idx="12"/>
          </p:nvPr>
        </p:nvSpPr>
        <p:spPr/>
        <p:txBody>
          <a:bodyPr/>
          <a:lstStyle>
            <a:extLst/>
          </a:lstStyle>
          <a:p>
            <a:fld id="{CE1E2C39-9FB4-4D94-A00F-31762809F167}" type="slidenum">
              <a:rPr lang="nl-BE" smtClean="0"/>
              <a:pPr/>
              <a:t>‹nr.›</a:t>
            </a:fld>
            <a:endParaRPr lang="nl-BE" dirty="0"/>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B675A1B3-2E54-4C75-AC98-94F9EC60EB0B}" type="datetimeFigureOut">
              <a:rPr lang="nl-BE" smtClean="0"/>
              <a:pPr/>
              <a:t>6/10/2017</a:t>
            </a:fld>
            <a:endParaRPr lang="nl-BE" dirty="0"/>
          </a:p>
        </p:txBody>
      </p:sp>
      <p:sp>
        <p:nvSpPr>
          <p:cNvPr id="6" name="Tijdelijke aanduiding voor voettekst 5"/>
          <p:cNvSpPr>
            <a:spLocks noGrp="1"/>
          </p:cNvSpPr>
          <p:nvPr>
            <p:ph type="ftr" sz="quarter" idx="11"/>
          </p:nvPr>
        </p:nvSpPr>
        <p:spPr/>
        <p:txBody>
          <a:bodyPr/>
          <a:lstStyle>
            <a:extLst/>
          </a:lstStyle>
          <a:p>
            <a:endParaRPr lang="nl-BE" dirty="0"/>
          </a:p>
        </p:txBody>
      </p:sp>
      <p:sp>
        <p:nvSpPr>
          <p:cNvPr id="7" name="Tijdelijke aanduiding voor dianummer 6"/>
          <p:cNvSpPr>
            <a:spLocks noGrp="1"/>
          </p:cNvSpPr>
          <p:nvPr>
            <p:ph type="sldNum" sz="quarter" idx="12"/>
          </p:nvPr>
        </p:nvSpPr>
        <p:spPr/>
        <p:txBody>
          <a:bodyPr/>
          <a:lstStyle>
            <a:extLst/>
          </a:lstStyle>
          <a:p>
            <a:fld id="{CE1E2C39-9FB4-4D94-A00F-31762809F167}" type="slidenum">
              <a:rPr lang="nl-BE" smtClean="0"/>
              <a:pPr/>
              <a:t>‹nr.›</a:t>
            </a:fld>
            <a:endParaRPr lang="nl-BE" dirty="0"/>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B675A1B3-2E54-4C75-AC98-94F9EC60EB0B}" type="datetimeFigureOut">
              <a:rPr lang="nl-BE" smtClean="0"/>
              <a:pPr/>
              <a:t>6/10/2017</a:t>
            </a:fld>
            <a:endParaRPr lang="nl-BE" dirty="0"/>
          </a:p>
        </p:txBody>
      </p:sp>
      <p:sp>
        <p:nvSpPr>
          <p:cNvPr id="8" name="Tijdelijke aanduiding voor voettekst 7"/>
          <p:cNvSpPr>
            <a:spLocks noGrp="1"/>
          </p:cNvSpPr>
          <p:nvPr>
            <p:ph type="ftr" sz="quarter" idx="11"/>
          </p:nvPr>
        </p:nvSpPr>
        <p:spPr/>
        <p:txBody>
          <a:bodyPr/>
          <a:lstStyle>
            <a:extLst/>
          </a:lstStyle>
          <a:p>
            <a:endParaRPr lang="nl-BE" dirty="0"/>
          </a:p>
        </p:txBody>
      </p:sp>
      <p:sp>
        <p:nvSpPr>
          <p:cNvPr id="9" name="Tijdelijke aanduiding voor dianummer 8"/>
          <p:cNvSpPr>
            <a:spLocks noGrp="1"/>
          </p:cNvSpPr>
          <p:nvPr>
            <p:ph type="sldNum" sz="quarter" idx="12"/>
          </p:nvPr>
        </p:nvSpPr>
        <p:spPr/>
        <p:txBody>
          <a:bodyPr/>
          <a:lstStyle>
            <a:extLst/>
          </a:lstStyle>
          <a:p>
            <a:fld id="{CE1E2C39-9FB4-4D94-A00F-31762809F167}" type="slidenum">
              <a:rPr lang="nl-BE" smtClean="0"/>
              <a:pPr/>
              <a:t>‹nr.›</a:t>
            </a:fld>
            <a:endParaRPr lang="nl-BE"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B675A1B3-2E54-4C75-AC98-94F9EC60EB0B}" type="datetimeFigureOut">
              <a:rPr lang="nl-BE" smtClean="0"/>
              <a:pPr/>
              <a:t>6/10/2017</a:t>
            </a:fld>
            <a:endParaRPr lang="nl-BE" dirty="0"/>
          </a:p>
        </p:txBody>
      </p:sp>
      <p:sp>
        <p:nvSpPr>
          <p:cNvPr id="4" name="Tijdelijke aanduiding voor voettekst 3"/>
          <p:cNvSpPr>
            <a:spLocks noGrp="1"/>
          </p:cNvSpPr>
          <p:nvPr>
            <p:ph type="ftr" sz="quarter" idx="11"/>
          </p:nvPr>
        </p:nvSpPr>
        <p:spPr/>
        <p:txBody>
          <a:bodyPr/>
          <a:lstStyle>
            <a:extLst/>
          </a:lstStyle>
          <a:p>
            <a:endParaRPr lang="nl-BE" dirty="0"/>
          </a:p>
        </p:txBody>
      </p:sp>
      <p:sp>
        <p:nvSpPr>
          <p:cNvPr id="5" name="Tijdelijke aanduiding voor dianummer 4"/>
          <p:cNvSpPr>
            <a:spLocks noGrp="1"/>
          </p:cNvSpPr>
          <p:nvPr>
            <p:ph type="sldNum" sz="quarter" idx="12"/>
          </p:nvPr>
        </p:nvSpPr>
        <p:spPr/>
        <p:txBody>
          <a:bodyPr/>
          <a:lstStyle>
            <a:extLst/>
          </a:lstStyle>
          <a:p>
            <a:fld id="{CE1E2C39-9FB4-4D94-A00F-31762809F167}" type="slidenum">
              <a:rPr lang="nl-BE" smtClean="0"/>
              <a:pPr/>
              <a:t>‹nr.›</a:t>
            </a:fld>
            <a:endParaRPr lang="nl-BE" dirty="0"/>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B675A1B3-2E54-4C75-AC98-94F9EC60EB0B}" type="datetimeFigureOut">
              <a:rPr lang="nl-BE" smtClean="0"/>
              <a:pPr/>
              <a:t>6/10/2017</a:t>
            </a:fld>
            <a:endParaRPr lang="nl-BE" dirty="0"/>
          </a:p>
        </p:txBody>
      </p:sp>
      <p:sp>
        <p:nvSpPr>
          <p:cNvPr id="3" name="Tijdelijke aanduiding voor voettekst 2"/>
          <p:cNvSpPr>
            <a:spLocks noGrp="1"/>
          </p:cNvSpPr>
          <p:nvPr>
            <p:ph type="ftr" sz="quarter" idx="11"/>
          </p:nvPr>
        </p:nvSpPr>
        <p:spPr/>
        <p:txBody>
          <a:bodyPr/>
          <a:lstStyle>
            <a:extLst/>
          </a:lstStyle>
          <a:p>
            <a:endParaRPr lang="nl-BE" dirty="0"/>
          </a:p>
        </p:txBody>
      </p:sp>
      <p:sp>
        <p:nvSpPr>
          <p:cNvPr id="4" name="Tijdelijke aanduiding voor dianummer 3"/>
          <p:cNvSpPr>
            <a:spLocks noGrp="1"/>
          </p:cNvSpPr>
          <p:nvPr>
            <p:ph type="sldNum" sz="quarter" idx="12"/>
          </p:nvPr>
        </p:nvSpPr>
        <p:spPr/>
        <p:txBody>
          <a:bodyPr/>
          <a:lstStyle>
            <a:extLst/>
          </a:lstStyle>
          <a:p>
            <a:fld id="{CE1E2C39-9FB4-4D94-A00F-31762809F167}" type="slidenum">
              <a:rPr lang="nl-BE" smtClean="0"/>
              <a:pPr/>
              <a:t>‹nr.›</a:t>
            </a:fld>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B675A1B3-2E54-4C75-AC98-94F9EC60EB0B}" type="datetimeFigureOut">
              <a:rPr lang="nl-BE" smtClean="0"/>
              <a:pPr/>
              <a:t>6/10/2017</a:t>
            </a:fld>
            <a:endParaRPr lang="nl-BE" dirty="0"/>
          </a:p>
        </p:txBody>
      </p:sp>
      <p:sp>
        <p:nvSpPr>
          <p:cNvPr id="6" name="Tijdelijke aanduiding voor voettekst 5"/>
          <p:cNvSpPr>
            <a:spLocks noGrp="1"/>
          </p:cNvSpPr>
          <p:nvPr>
            <p:ph type="ftr" sz="quarter" idx="11"/>
          </p:nvPr>
        </p:nvSpPr>
        <p:spPr/>
        <p:txBody>
          <a:bodyPr/>
          <a:lstStyle>
            <a:extLst/>
          </a:lstStyle>
          <a:p>
            <a:endParaRPr lang="nl-BE" dirty="0"/>
          </a:p>
        </p:txBody>
      </p:sp>
      <p:sp>
        <p:nvSpPr>
          <p:cNvPr id="7" name="Tijdelijke aanduiding voor dianummer 6"/>
          <p:cNvSpPr>
            <a:spLocks noGrp="1"/>
          </p:cNvSpPr>
          <p:nvPr>
            <p:ph type="sldNum" sz="quarter" idx="12"/>
          </p:nvPr>
        </p:nvSpPr>
        <p:spPr/>
        <p:txBody>
          <a:bodyPr/>
          <a:lstStyle>
            <a:extLst/>
          </a:lstStyle>
          <a:p>
            <a:fld id="{CE1E2C39-9FB4-4D94-A00F-31762809F167}" type="slidenum">
              <a:rPr lang="nl-BE" smtClean="0"/>
              <a:pPr/>
              <a:t>‹nr.›</a:t>
            </a:fld>
            <a:endParaRPr lang="nl-BE"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dirty="0"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B675A1B3-2E54-4C75-AC98-94F9EC60EB0B}" type="datetimeFigureOut">
              <a:rPr lang="nl-BE" smtClean="0"/>
              <a:pPr/>
              <a:t>6/10/2017</a:t>
            </a:fld>
            <a:endParaRPr lang="nl-BE" dirty="0"/>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BE"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CE1E2C39-9FB4-4D94-A00F-31762809F167}" type="slidenum">
              <a:rPr lang="nl-BE" smtClean="0"/>
              <a:pPr/>
              <a:t>‹nr.›</a:t>
            </a:fld>
            <a:endParaRPr lang="nl-BE" dirty="0"/>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echthoekige driehoe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echthoekige driehoe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675A1B3-2E54-4C75-AC98-94F9EC60EB0B}" type="datetimeFigureOut">
              <a:rPr lang="nl-BE" smtClean="0"/>
              <a:pPr/>
              <a:t>6/10/2017</a:t>
            </a:fld>
            <a:endParaRPr lang="nl-BE" dirty="0"/>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BE" dirty="0"/>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E1E2C39-9FB4-4D94-A00F-31762809F167}" type="slidenum">
              <a:rPr lang="nl-BE" smtClean="0"/>
              <a:pPr/>
              <a:t>‹nr.›</a:t>
            </a:fld>
            <a:endParaRPr lang="nl-BE"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image" Target="../media/image237.wmf"/></Relationships>
</file>

<file path=ppt/slides/_rels/slide101.xml.rels><?xml version="1.0" encoding="UTF-8" standalone="yes"?>
<Relationships xmlns="http://schemas.openxmlformats.org/package/2006/relationships"><Relationship Id="rId8" Type="http://schemas.openxmlformats.org/officeDocument/2006/relationships/image" Target="../media/image239.wmf"/><Relationship Id="rId3" Type="http://schemas.openxmlformats.org/officeDocument/2006/relationships/oleObject" Target="../embeddings/oleObject64.bin"/><Relationship Id="rId7"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241.png"/><Relationship Id="rId5" Type="http://schemas.openxmlformats.org/officeDocument/2006/relationships/image" Target="../media/image240.png"/><Relationship Id="rId4" Type="http://schemas.openxmlformats.org/officeDocument/2006/relationships/image" Target="../media/image238.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243.png"/><Relationship Id="rId5" Type="http://schemas.openxmlformats.org/officeDocument/2006/relationships/image" Target="../media/image242.png"/><Relationship Id="rId4" Type="http://schemas.openxmlformats.org/officeDocument/2006/relationships/image" Target="../media/image238.wmf"/></Relationships>
</file>

<file path=ppt/slides/_rels/slide103.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image" Target="../media/image244.png"/><Relationship Id="rId1" Type="http://schemas.openxmlformats.org/officeDocument/2006/relationships/slideLayout" Target="../slideLayouts/slideLayout7.xml"/><Relationship Id="rId5" Type="http://schemas.openxmlformats.org/officeDocument/2006/relationships/image" Target="../media/image247.png"/><Relationship Id="rId4" Type="http://schemas.openxmlformats.org/officeDocument/2006/relationships/image" Target="../media/image246.png"/></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7.bin"/><Relationship Id="rId7" Type="http://schemas.openxmlformats.org/officeDocument/2006/relationships/image" Target="../media/image251.png"/><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250.png"/><Relationship Id="rId5" Type="http://schemas.openxmlformats.org/officeDocument/2006/relationships/image" Target="../media/image249.png"/><Relationship Id="rId4" Type="http://schemas.openxmlformats.org/officeDocument/2006/relationships/image" Target="../media/image248.wmf"/></Relationships>
</file>

<file path=ppt/slides/_rels/slide105.xml.rels><?xml version="1.0" encoding="UTF-8" standalone="yes"?>
<Relationships xmlns="http://schemas.openxmlformats.org/package/2006/relationships"><Relationship Id="rId2" Type="http://schemas.openxmlformats.org/officeDocument/2006/relationships/image" Target="../media/image25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254.wmf"/><Relationship Id="rId5" Type="http://schemas.openxmlformats.org/officeDocument/2006/relationships/oleObject" Target="../embeddings/oleObject69.bin"/><Relationship Id="rId4" Type="http://schemas.openxmlformats.org/officeDocument/2006/relationships/image" Target="../media/image253.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257.png"/><Relationship Id="rId5" Type="http://schemas.openxmlformats.org/officeDocument/2006/relationships/image" Target="../media/image256.png"/><Relationship Id="rId4" Type="http://schemas.openxmlformats.org/officeDocument/2006/relationships/image" Target="../media/image255.wmf"/></Relationships>
</file>

<file path=ppt/slides/_rels/slide108.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image" Target="../media/image258.png"/><Relationship Id="rId1" Type="http://schemas.openxmlformats.org/officeDocument/2006/relationships/slideLayout" Target="../slideLayouts/slideLayout7.xml"/><Relationship Id="rId5" Type="http://schemas.openxmlformats.org/officeDocument/2006/relationships/image" Target="../media/image261.png"/><Relationship Id="rId4" Type="http://schemas.openxmlformats.org/officeDocument/2006/relationships/image" Target="../media/image260.png"/></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71.bin"/><Relationship Id="rId7" Type="http://schemas.openxmlformats.org/officeDocument/2006/relationships/image" Target="../media/image265.png"/><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264.png"/><Relationship Id="rId5" Type="http://schemas.openxmlformats.org/officeDocument/2006/relationships/image" Target="../media/image263.png"/><Relationship Id="rId4" Type="http://schemas.openxmlformats.org/officeDocument/2006/relationships/image" Target="../media/image262.wmf"/></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267.jpeg"/><Relationship Id="rId4" Type="http://schemas.openxmlformats.org/officeDocument/2006/relationships/image" Target="../media/image266.wmf"/></Relationships>
</file>

<file path=ppt/slides/_rels/slide111.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8.png"/><Relationship Id="rId1" Type="http://schemas.openxmlformats.org/officeDocument/2006/relationships/slideLayout" Target="../slideLayouts/slideLayout7.xml"/><Relationship Id="rId4" Type="http://schemas.openxmlformats.org/officeDocument/2006/relationships/image" Target="../media/image270.png"/></Relationships>
</file>

<file path=ppt/slides/_rels/slide112.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image" Target="../media/image271.png"/><Relationship Id="rId1" Type="http://schemas.openxmlformats.org/officeDocument/2006/relationships/slideLayout" Target="../slideLayouts/slideLayout7.xml"/><Relationship Id="rId4" Type="http://schemas.openxmlformats.org/officeDocument/2006/relationships/image" Target="../media/image273.png"/></Relationships>
</file>

<file path=ppt/slides/_rels/slide113.xml.rels><?xml version="1.0" encoding="UTF-8" standalone="yes"?>
<Relationships xmlns="http://schemas.openxmlformats.org/package/2006/relationships"><Relationship Id="rId2" Type="http://schemas.openxmlformats.org/officeDocument/2006/relationships/image" Target="../media/image27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image" Target="../media/image275.png"/><Relationship Id="rId1" Type="http://schemas.openxmlformats.org/officeDocument/2006/relationships/slideLayout" Target="../slideLayouts/slideLayout7.xml"/><Relationship Id="rId5" Type="http://schemas.openxmlformats.org/officeDocument/2006/relationships/image" Target="../media/image278.png"/><Relationship Id="rId4" Type="http://schemas.openxmlformats.org/officeDocument/2006/relationships/image" Target="../media/image277.png"/></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280.jpeg"/><Relationship Id="rId4" Type="http://schemas.openxmlformats.org/officeDocument/2006/relationships/image" Target="../media/image279.wmf"/></Relationships>
</file>

<file path=ppt/slides/_rels/slide116.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81.png"/><Relationship Id="rId1" Type="http://schemas.openxmlformats.org/officeDocument/2006/relationships/slideLayout" Target="../slideLayouts/slideLayout7.xml"/><Relationship Id="rId5" Type="http://schemas.openxmlformats.org/officeDocument/2006/relationships/image" Target="../media/image284.png"/><Relationship Id="rId4" Type="http://schemas.openxmlformats.org/officeDocument/2006/relationships/image" Target="../media/image283.png"/></Relationships>
</file>

<file path=ppt/slides/_rels/slide117.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image" Target="../media/image285.png"/><Relationship Id="rId1" Type="http://schemas.openxmlformats.org/officeDocument/2006/relationships/slideLayout" Target="../slideLayouts/slideLayout7.xml"/><Relationship Id="rId4" Type="http://schemas.openxmlformats.org/officeDocument/2006/relationships/image" Target="../media/image287.png"/></Relationships>
</file>

<file path=ppt/slides/_rels/slide118.xml.rels><?xml version="1.0" encoding="UTF-8" standalone="yes"?>
<Relationships xmlns="http://schemas.openxmlformats.org/package/2006/relationships"><Relationship Id="rId2" Type="http://schemas.openxmlformats.org/officeDocument/2006/relationships/image" Target="../media/image288.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9.png"/><Relationship Id="rId1" Type="http://schemas.openxmlformats.org/officeDocument/2006/relationships/slideLayout" Target="../slideLayouts/slideLayout7.xml"/><Relationship Id="rId4" Type="http://schemas.openxmlformats.org/officeDocument/2006/relationships/image" Target="../media/image291.pn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image" Target="../media/image292.png"/><Relationship Id="rId1" Type="http://schemas.openxmlformats.org/officeDocument/2006/relationships/slideLayout" Target="../slideLayouts/slideLayout7.xml"/><Relationship Id="rId4" Type="http://schemas.openxmlformats.org/officeDocument/2006/relationships/image" Target="../media/image294.png"/></Relationships>
</file>

<file path=ppt/slides/_rels/slide121.xml.rels><?xml version="1.0" encoding="UTF-8" standalone="yes"?>
<Relationships xmlns="http://schemas.openxmlformats.org/package/2006/relationships"><Relationship Id="rId2" Type="http://schemas.openxmlformats.org/officeDocument/2006/relationships/image" Target="../media/image295.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9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image" Target="../media/image296.png"/><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299.png"/><Relationship Id="rId4" Type="http://schemas.openxmlformats.org/officeDocument/2006/relationships/image" Target="../media/image298.png"/></Relationships>
</file>

<file path=ppt/slides/_rels/slide124.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03.png"/><Relationship Id="rId7" Type="http://schemas.openxmlformats.org/officeDocument/2006/relationships/image" Target="../media/image307.png"/><Relationship Id="rId2" Type="http://schemas.openxmlformats.org/officeDocument/2006/relationships/image" Target="../media/image302.png"/><Relationship Id="rId1" Type="http://schemas.openxmlformats.org/officeDocument/2006/relationships/slideLayout" Target="../slideLayouts/slideLayout7.xml"/><Relationship Id="rId6" Type="http://schemas.openxmlformats.org/officeDocument/2006/relationships/image" Target="../media/image306.png"/><Relationship Id="rId5" Type="http://schemas.openxmlformats.org/officeDocument/2006/relationships/image" Target="../media/image305.png"/><Relationship Id="rId4" Type="http://schemas.openxmlformats.org/officeDocument/2006/relationships/image" Target="../media/image304.png"/></Relationships>
</file>

<file path=ppt/slides/_rels/slide128.xml.rels><?xml version="1.0" encoding="UTF-8" standalone="yes"?>
<Relationships xmlns="http://schemas.openxmlformats.org/package/2006/relationships"><Relationship Id="rId2" Type="http://schemas.openxmlformats.org/officeDocument/2006/relationships/image" Target="../media/image308.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0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1.wmf"/><Relationship Id="rId4" Type="http://schemas.openxmlformats.org/officeDocument/2006/relationships/oleObject" Target="../embeddings/oleObject3.bin"/><Relationship Id="rId9" Type="http://schemas.openxmlformats.org/officeDocument/2006/relationships/image" Target="../media/image30.jpeg"/></Relationships>
</file>

<file path=ppt/slides/_rels/slide13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9.png"/><Relationship Id="rId1" Type="http://schemas.openxmlformats.org/officeDocument/2006/relationships/slideLayout" Target="../slideLayouts/slideLayout7.xml"/><Relationship Id="rId6" Type="http://schemas.openxmlformats.org/officeDocument/2006/relationships/image" Target="../media/image313.png"/><Relationship Id="rId5" Type="http://schemas.openxmlformats.org/officeDocument/2006/relationships/image" Target="../media/image312.png"/><Relationship Id="rId4" Type="http://schemas.openxmlformats.org/officeDocument/2006/relationships/image" Target="../media/image311.png"/></Relationships>
</file>

<file path=ppt/slides/_rels/slide1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15.png"/><Relationship Id="rId2" Type="http://schemas.openxmlformats.org/officeDocument/2006/relationships/image" Target="../media/image314.png"/><Relationship Id="rId1" Type="http://schemas.openxmlformats.org/officeDocument/2006/relationships/slideLayout" Target="../slideLayouts/slideLayout7.xml"/><Relationship Id="rId5" Type="http://schemas.openxmlformats.org/officeDocument/2006/relationships/image" Target="../media/image317.png"/><Relationship Id="rId4" Type="http://schemas.openxmlformats.org/officeDocument/2006/relationships/image" Target="../media/image316.png"/></Relationships>
</file>

<file path=ppt/slides/_rels/slide135.xml.rels><?xml version="1.0" encoding="UTF-8" standalone="yes"?>
<Relationships xmlns="http://schemas.openxmlformats.org/package/2006/relationships"><Relationship Id="rId3" Type="http://schemas.openxmlformats.org/officeDocument/2006/relationships/image" Target="../media/image319.png"/><Relationship Id="rId2" Type="http://schemas.openxmlformats.org/officeDocument/2006/relationships/image" Target="../media/image318.png"/><Relationship Id="rId1" Type="http://schemas.openxmlformats.org/officeDocument/2006/relationships/slideLayout" Target="../slideLayouts/slideLayout7.xml"/><Relationship Id="rId5" Type="http://schemas.openxmlformats.org/officeDocument/2006/relationships/image" Target="../media/image321.png"/><Relationship Id="rId4" Type="http://schemas.openxmlformats.org/officeDocument/2006/relationships/image" Target="../media/image320.png"/></Relationships>
</file>

<file path=ppt/slides/_rels/slide136.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image" Target="../media/image322.png"/><Relationship Id="rId1" Type="http://schemas.openxmlformats.org/officeDocument/2006/relationships/slideLayout" Target="../slideLayouts/slideLayout7.xml"/><Relationship Id="rId5" Type="http://schemas.openxmlformats.org/officeDocument/2006/relationships/image" Target="../media/image325.png"/><Relationship Id="rId4" Type="http://schemas.openxmlformats.org/officeDocument/2006/relationships/image" Target="../media/image324.png"/></Relationships>
</file>

<file path=ppt/slides/_rels/slide137.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image" Target="../media/image326.png"/><Relationship Id="rId1" Type="http://schemas.openxmlformats.org/officeDocument/2006/relationships/slideLayout" Target="../slideLayouts/slideLayout7.xml"/><Relationship Id="rId5" Type="http://schemas.openxmlformats.org/officeDocument/2006/relationships/image" Target="../media/image324.png"/><Relationship Id="rId4" Type="http://schemas.openxmlformats.org/officeDocument/2006/relationships/image" Target="../media/image328.png"/></Relationships>
</file>

<file path=ppt/slides/_rels/slide138.xml.rels><?xml version="1.0" encoding="UTF-8" standalone="yes"?>
<Relationships xmlns="http://schemas.openxmlformats.org/package/2006/relationships"><Relationship Id="rId3" Type="http://schemas.openxmlformats.org/officeDocument/2006/relationships/image" Target="../media/image330.jpeg"/><Relationship Id="rId2" Type="http://schemas.openxmlformats.org/officeDocument/2006/relationships/image" Target="../media/image329.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0.jpeg"/><Relationship Id="rId5" Type="http://schemas.openxmlformats.org/officeDocument/2006/relationships/image" Target="../media/image36.png"/><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oleObject7.bin"/><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1.wmf"/><Relationship Id="rId5" Type="http://schemas.openxmlformats.org/officeDocument/2006/relationships/oleObject" Target="../embeddings/oleObject8.bin"/><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4.w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11.bin"/><Relationship Id="rId4" Type="http://schemas.openxmlformats.org/officeDocument/2006/relationships/image" Target="../media/image4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2.wmf"/><Relationship Id="rId5" Type="http://schemas.openxmlformats.org/officeDocument/2006/relationships/oleObject" Target="../embeddings/oleObject14.bin"/><Relationship Id="rId4" Type="http://schemas.openxmlformats.org/officeDocument/2006/relationships/image" Target="../media/image51.wmf"/></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6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4.wmf"/><Relationship Id="rId5" Type="http://schemas.openxmlformats.org/officeDocument/2006/relationships/oleObject" Target="../embeddings/oleObject18.bin"/><Relationship Id="rId4" Type="http://schemas.openxmlformats.org/officeDocument/2006/relationships/image" Target="../media/image63.wmf"/></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7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74.wmf"/><Relationship Id="rId5" Type="http://schemas.openxmlformats.org/officeDocument/2006/relationships/oleObject" Target="../embeddings/oleObject21.bin"/><Relationship Id="rId4" Type="http://schemas.openxmlformats.org/officeDocument/2006/relationships/image" Target="../media/image73.wmf"/></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7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85.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4.wmf"/><Relationship Id="rId5" Type="http://schemas.openxmlformats.org/officeDocument/2006/relationships/oleObject" Target="../embeddings/oleObject25.bin"/><Relationship Id="rId4" Type="http://schemas.openxmlformats.org/officeDocument/2006/relationships/image" Target="../media/image83.wmf"/></Relationships>
</file>

<file path=ppt/slides/_rels/slide3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oleObject" Target="../embeddings/oleObject26.bin"/><Relationship Id="rId7" Type="http://schemas.openxmlformats.org/officeDocument/2006/relationships/image" Target="../media/image85.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7.wmf"/><Relationship Id="rId5" Type="http://schemas.openxmlformats.org/officeDocument/2006/relationships/oleObject" Target="../embeddings/oleObject27.bin"/><Relationship Id="rId4" Type="http://schemas.openxmlformats.org/officeDocument/2006/relationships/image" Target="../media/image86.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8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91.wmf"/><Relationship Id="rId5" Type="http://schemas.openxmlformats.org/officeDocument/2006/relationships/oleObject" Target="../embeddings/oleObject30.bin"/><Relationship Id="rId4" Type="http://schemas.openxmlformats.org/officeDocument/2006/relationships/image" Target="../media/image90.wmf"/></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9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101.pn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00.wmf"/><Relationship Id="rId5" Type="http://schemas.openxmlformats.org/officeDocument/2006/relationships/oleObject" Target="../embeddings/oleObject33.bin"/><Relationship Id="rId4" Type="http://schemas.openxmlformats.org/officeDocument/2006/relationships/image" Target="../media/image99.wmf"/></Relationships>
</file>

<file path=ppt/slides/_rels/slide4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oleObject" Target="../embeddings/oleObject34.bin"/><Relationship Id="rId7" Type="http://schemas.openxmlformats.org/officeDocument/2006/relationships/image" Target="../media/image104.png"/><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03.wmf"/><Relationship Id="rId5" Type="http://schemas.openxmlformats.org/officeDocument/2006/relationships/oleObject" Target="../embeddings/oleObject35.bin"/><Relationship Id="rId4" Type="http://schemas.openxmlformats.org/officeDocument/2006/relationships/image" Target="../media/image10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107.png"/><Relationship Id="rId4" Type="http://schemas.openxmlformats.org/officeDocument/2006/relationships/image" Target="../media/image106.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wm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115.png"/><Relationship Id="rId4" Type="http://schemas.openxmlformats.org/officeDocument/2006/relationships/image" Target="../media/image114.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wmf"/></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5" Type="http://schemas.openxmlformats.org/officeDocument/2006/relationships/image" Target="../media/image138.png"/><Relationship Id="rId4" Type="http://schemas.openxmlformats.org/officeDocument/2006/relationships/image" Target="../media/image137.png"/></Relationships>
</file>

<file path=ppt/slides/_rels/slide59.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139.wmf"/><Relationship Id="rId4" Type="http://schemas.openxmlformats.org/officeDocument/2006/relationships/oleObject" Target="../embeddings/oleObject43.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 Id="rId4" Type="http://schemas.openxmlformats.org/officeDocument/2006/relationships/image" Target="../media/image143.png"/></Relationships>
</file>

<file path=ppt/slides/_rels/slide6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image" Target="../media/image146.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45.bin"/><Relationship Id="rId5" Type="http://schemas.openxmlformats.org/officeDocument/2006/relationships/image" Target="../media/image147.png"/><Relationship Id="rId4" Type="http://schemas.openxmlformats.org/officeDocument/2006/relationships/image" Target="../media/image145.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146.w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47.bin"/><Relationship Id="rId5" Type="http://schemas.openxmlformats.org/officeDocument/2006/relationships/image" Target="../media/image149.png"/><Relationship Id="rId4" Type="http://schemas.openxmlformats.org/officeDocument/2006/relationships/image" Target="../media/image14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image" Target="../media/image146.wmf"/><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49.bin"/><Relationship Id="rId5" Type="http://schemas.openxmlformats.org/officeDocument/2006/relationships/image" Target="../media/image151.png"/><Relationship Id="rId4" Type="http://schemas.openxmlformats.org/officeDocument/2006/relationships/image" Target="../media/image150.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0.bin"/><Relationship Id="rId7" Type="http://schemas.openxmlformats.org/officeDocument/2006/relationships/image" Target="../media/image153.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51.bin"/><Relationship Id="rId5" Type="http://schemas.openxmlformats.org/officeDocument/2006/relationships/image" Target="../media/image154.png"/><Relationship Id="rId4" Type="http://schemas.openxmlformats.org/officeDocument/2006/relationships/image" Target="../media/image152.wmf"/></Relationships>
</file>

<file path=ppt/slides/_rels/slide6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gif"/><Relationship Id="rId1" Type="http://schemas.openxmlformats.org/officeDocument/2006/relationships/slideLayout" Target="../slideLayouts/slideLayout7.xml"/><Relationship Id="rId5" Type="http://schemas.openxmlformats.org/officeDocument/2006/relationships/image" Target="../media/image158.jpeg"/><Relationship Id="rId4" Type="http://schemas.openxmlformats.org/officeDocument/2006/relationships/image" Target="../media/image1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7.xml"/><Relationship Id="rId4" Type="http://schemas.openxmlformats.org/officeDocument/2006/relationships/image" Target="../media/image161.png"/></Relationships>
</file>

<file path=ppt/slides/_rels/slide6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 Id="rId4" Type="http://schemas.openxmlformats.org/officeDocument/2006/relationships/image" Target="../media/image16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bin"/><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wmf"/><Relationship Id="rId9"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7.xml"/><Relationship Id="rId4" Type="http://schemas.openxmlformats.org/officeDocument/2006/relationships/image" Target="../media/image171.png"/></Relationships>
</file>

<file path=ppt/slides/_rels/slide7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172.wmf"/><Relationship Id="rId4" Type="http://schemas.openxmlformats.org/officeDocument/2006/relationships/oleObject" Target="../embeddings/oleObject52.bin"/></Relationships>
</file>

<file path=ppt/slides/_rels/slide75.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7.xml"/><Relationship Id="rId5" Type="http://schemas.openxmlformats.org/officeDocument/2006/relationships/image" Target="../media/image178.gif"/><Relationship Id="rId4" Type="http://schemas.openxmlformats.org/officeDocument/2006/relationships/image" Target="../media/image177.png"/></Relationships>
</file>

<file path=ppt/slides/_rels/slide7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7.xml"/><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s>
</file>

<file path=ppt/slides/_rels/slide7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7.xml"/><Relationship Id="rId5" Type="http://schemas.openxmlformats.org/officeDocument/2006/relationships/image" Target="../media/image187.png"/><Relationship Id="rId4" Type="http://schemas.openxmlformats.org/officeDocument/2006/relationships/image" Target="../media/image186.png"/></Relationships>
</file>

<file path=ppt/slides/_rels/slide79.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jpeg"/><Relationship Id="rId1" Type="http://schemas.openxmlformats.org/officeDocument/2006/relationships/slideLayout" Target="../slideLayouts/slideLayout7.xml"/><Relationship Id="rId5" Type="http://schemas.openxmlformats.org/officeDocument/2006/relationships/image" Target="../media/image191.png"/><Relationship Id="rId4" Type="http://schemas.openxmlformats.org/officeDocument/2006/relationships/image" Target="../media/image19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wmf"/></Relationships>
</file>

<file path=ppt/slides/_rels/slide80.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image" Target="../media/image200.png"/><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wmf"/></Relationships>
</file>

<file path=ppt/slides/_rels/slide8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202.png"/><Relationship Id="rId4" Type="http://schemas.openxmlformats.org/officeDocument/2006/relationships/image" Target="../media/image201.wmf"/></Relationships>
</file>

<file path=ppt/slides/_rels/slide85.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7.xml"/><Relationship Id="rId4" Type="http://schemas.openxmlformats.org/officeDocument/2006/relationships/image" Target="../media/image205.png"/></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207.png"/><Relationship Id="rId4" Type="http://schemas.openxmlformats.org/officeDocument/2006/relationships/image" Target="../media/image206.wmf"/></Relationships>
</file>

<file path=ppt/slides/_rels/slide87.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88.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7.xml"/><Relationship Id="rId4" Type="http://schemas.openxmlformats.org/officeDocument/2006/relationships/image" Target="../media/image213.png"/></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w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0.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7.xml"/><Relationship Id="rId4" Type="http://schemas.openxmlformats.org/officeDocument/2006/relationships/image" Target="../media/image219.pn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image" Target="../media/image220.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223.wmf"/><Relationship Id="rId5" Type="http://schemas.openxmlformats.org/officeDocument/2006/relationships/oleObject" Target="../embeddings/oleObject58.bin"/><Relationship Id="rId4" Type="http://schemas.openxmlformats.org/officeDocument/2006/relationships/image" Target="../media/image222.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224.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227.png"/><Relationship Id="rId5" Type="http://schemas.openxmlformats.org/officeDocument/2006/relationships/image" Target="../media/image226.png"/><Relationship Id="rId4" Type="http://schemas.openxmlformats.org/officeDocument/2006/relationships/image" Target="../media/image225.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1.bin"/><Relationship Id="rId7" Type="http://schemas.openxmlformats.org/officeDocument/2006/relationships/image" Target="../media/image231.png"/><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image" Target="../media/image235.png"/><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234.png"/><Relationship Id="rId5" Type="http://schemas.openxmlformats.org/officeDocument/2006/relationships/image" Target="../media/image233.png"/><Relationship Id="rId4" Type="http://schemas.openxmlformats.org/officeDocument/2006/relationships/image" Target="../media/image232.wmf"/></Relationships>
</file>

<file path=ppt/slides/_rels/slide99.xml.rels><?xml version="1.0" encoding="UTF-8" standalone="yes"?>
<Relationships xmlns="http://schemas.openxmlformats.org/package/2006/relationships"><Relationship Id="rId2" Type="http://schemas.openxmlformats.org/officeDocument/2006/relationships/image" Target="../media/image2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23528" y="332656"/>
            <a:ext cx="5832648" cy="1446550"/>
          </a:xfrm>
          <a:prstGeom prst="rect">
            <a:avLst/>
          </a:prstGeom>
          <a:noFill/>
        </p:spPr>
        <p:txBody>
          <a:bodyPr wrap="square" rtlCol="0">
            <a:spAutoFit/>
          </a:bodyPr>
          <a:lstStyle/>
          <a:p>
            <a:pPr algn="ct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Het verhaal van de Statistiek met de TI-84</a:t>
            </a:r>
          </a:p>
        </p:txBody>
      </p:sp>
      <p:pic>
        <p:nvPicPr>
          <p:cNvPr id="37890" name="Picture 2" descr="http://images.clipartpanda.com/working-together-as-a-team-Working-Together-Small.jpg"/>
          <p:cNvPicPr>
            <a:picLocks noChangeAspect="1" noChangeArrowheads="1"/>
          </p:cNvPicPr>
          <p:nvPr/>
        </p:nvPicPr>
        <p:blipFill>
          <a:blip r:embed="rId2" cstate="print"/>
          <a:srcRect/>
          <a:stretch>
            <a:fillRect/>
          </a:stretch>
        </p:blipFill>
        <p:spPr bwMode="auto">
          <a:xfrm>
            <a:off x="2627784" y="1916832"/>
            <a:ext cx="4794007" cy="3250936"/>
          </a:xfrm>
          <a:prstGeom prst="rect">
            <a:avLst/>
          </a:prstGeom>
          <a:noFill/>
        </p:spPr>
      </p:pic>
      <p:pic>
        <p:nvPicPr>
          <p:cNvPr id="55298" name="Picture 2" descr="REKENMACHINE - TI-84 PLUS COLOR ROOD TEXAS - GRAFISCH"/>
          <p:cNvPicPr>
            <a:picLocks noChangeAspect="1" noChangeArrowheads="1"/>
          </p:cNvPicPr>
          <p:nvPr/>
        </p:nvPicPr>
        <p:blipFill>
          <a:blip r:embed="rId3" cstate="print"/>
          <a:srcRect l="22794" r="21185"/>
          <a:stretch>
            <a:fillRect/>
          </a:stretch>
        </p:blipFill>
        <p:spPr bwMode="auto">
          <a:xfrm>
            <a:off x="7884368" y="188640"/>
            <a:ext cx="1065976" cy="2031901"/>
          </a:xfrm>
          <a:prstGeom prst="rect">
            <a:avLst/>
          </a:prstGeom>
          <a:noFill/>
        </p:spPr>
      </p:pic>
      <p:sp>
        <p:nvSpPr>
          <p:cNvPr id="6" name="Tekstvak 5"/>
          <p:cNvSpPr txBox="1"/>
          <p:nvPr/>
        </p:nvSpPr>
        <p:spPr>
          <a:xfrm>
            <a:off x="323528" y="5661248"/>
            <a:ext cx="2880320" cy="523220"/>
          </a:xfrm>
          <a:prstGeom prst="rect">
            <a:avLst/>
          </a:prstGeom>
          <a:noFill/>
        </p:spPr>
        <p:txBody>
          <a:bodyPr wrap="square" rtlCol="0">
            <a:spAutoFit/>
          </a:bodyPr>
          <a:lstStyle/>
          <a:p>
            <a:r>
              <a:rPr lang="nl-BE"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 oktober 2017</a:t>
            </a:r>
            <a:endParaRPr lang="nl-BE"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data visualiseren</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1124744"/>
            <a:ext cx="7344816" cy="400110"/>
          </a:xfrm>
          <a:prstGeom prst="rect">
            <a:avLst/>
          </a:prstGeom>
          <a:noFill/>
        </p:spPr>
        <p:txBody>
          <a:bodyPr wrap="square" rtlCol="0">
            <a:spAutoFit/>
          </a:bodyPr>
          <a:lstStyle/>
          <a:p>
            <a:r>
              <a:rPr lang="nl-BE" sz="2000" dirty="0" smtClean="0">
                <a:latin typeface="Arial" pitchFamily="34" charset="0"/>
                <a:cs typeface="Arial" pitchFamily="34" charset="0"/>
              </a:rPr>
              <a:t>modelleren v/d gegevens </a:t>
            </a:r>
            <a:r>
              <a:rPr lang="nl-BE" sz="2000" dirty="0" err="1" smtClean="0">
                <a:latin typeface="Arial" pitchFamily="34" charset="0"/>
                <a:cs typeface="Arial" pitchFamily="34" charset="0"/>
              </a:rPr>
              <a:t>a.d.h</a:t>
            </a:r>
            <a:r>
              <a:rPr lang="nl-BE" sz="2000" dirty="0" smtClean="0">
                <a:latin typeface="Arial" pitchFamily="34" charset="0"/>
                <a:cs typeface="Arial" pitchFamily="34" charset="0"/>
              </a:rPr>
              <a:t>. v/e normale verdeling</a:t>
            </a:r>
          </a:p>
        </p:txBody>
      </p:sp>
      <p:pic>
        <p:nvPicPr>
          <p:cNvPr id="5" name="Afbeelding 4"/>
          <p:cNvPicPr>
            <a:picLocks noChangeAspect="1"/>
          </p:cNvPicPr>
          <p:nvPr/>
        </p:nvPicPr>
        <p:blipFill>
          <a:blip r:embed="rId2" cstate="print"/>
          <a:srcRect/>
          <a:stretch>
            <a:fillRect/>
          </a:stretch>
        </p:blipFill>
        <p:spPr bwMode="auto">
          <a:xfrm>
            <a:off x="1547664" y="1700808"/>
            <a:ext cx="2736000" cy="2065276"/>
          </a:xfrm>
          <a:prstGeom prst="rect">
            <a:avLst/>
          </a:prstGeom>
          <a:noFill/>
          <a:ln w="9525">
            <a:noFill/>
            <a:miter lim="800000"/>
            <a:headEnd/>
            <a:tailEnd/>
          </a:ln>
        </p:spPr>
      </p:pic>
      <p:pic>
        <p:nvPicPr>
          <p:cNvPr id="7" name="Afbeelding 6"/>
          <p:cNvPicPr>
            <a:picLocks noChangeAspect="1"/>
          </p:cNvPicPr>
          <p:nvPr/>
        </p:nvPicPr>
        <p:blipFill>
          <a:blip r:embed="rId3" cstate="print"/>
          <a:srcRect/>
          <a:stretch>
            <a:fillRect/>
          </a:stretch>
        </p:blipFill>
        <p:spPr bwMode="auto">
          <a:xfrm>
            <a:off x="6156176" y="4005064"/>
            <a:ext cx="2736000" cy="2055625"/>
          </a:xfrm>
          <a:prstGeom prst="rect">
            <a:avLst/>
          </a:prstGeom>
          <a:noFill/>
          <a:ln w="9525">
            <a:noFill/>
            <a:miter lim="800000"/>
            <a:headEnd/>
            <a:tailEnd/>
          </a:ln>
        </p:spPr>
      </p:pic>
      <p:pic>
        <p:nvPicPr>
          <p:cNvPr id="8" name="Afbeelding 7"/>
          <p:cNvPicPr>
            <a:picLocks noChangeAspect="1"/>
          </p:cNvPicPr>
          <p:nvPr/>
        </p:nvPicPr>
        <p:blipFill>
          <a:blip r:embed="rId4" cstate="print"/>
          <a:srcRect/>
          <a:stretch>
            <a:fillRect/>
          </a:stretch>
        </p:blipFill>
        <p:spPr bwMode="auto">
          <a:xfrm>
            <a:off x="4355976" y="1700808"/>
            <a:ext cx="2736000" cy="2065276"/>
          </a:xfrm>
          <a:prstGeom prst="rect">
            <a:avLst/>
          </a:prstGeom>
          <a:noFill/>
          <a:ln w="9525">
            <a:noFill/>
            <a:miter lim="800000"/>
            <a:headEnd/>
            <a:tailEnd/>
          </a:ln>
        </p:spPr>
      </p:pic>
      <p:pic>
        <p:nvPicPr>
          <p:cNvPr id="9" name="Afbeelding 8"/>
          <p:cNvPicPr>
            <a:picLocks noChangeAspect="1"/>
          </p:cNvPicPr>
          <p:nvPr/>
        </p:nvPicPr>
        <p:blipFill>
          <a:blip r:embed="rId5" cstate="print"/>
          <a:srcRect/>
          <a:stretch>
            <a:fillRect/>
          </a:stretch>
        </p:blipFill>
        <p:spPr bwMode="auto">
          <a:xfrm>
            <a:off x="3347864" y="4005064"/>
            <a:ext cx="2736000" cy="2065276"/>
          </a:xfrm>
          <a:prstGeom prst="rect">
            <a:avLst/>
          </a:prstGeom>
          <a:noFill/>
          <a:ln w="9525">
            <a:noFill/>
            <a:miter lim="800000"/>
            <a:headEnd/>
            <a:tailEnd/>
          </a:ln>
        </p:spPr>
      </p:pic>
      <p:pic>
        <p:nvPicPr>
          <p:cNvPr id="10" name="Afbeelding 9"/>
          <p:cNvPicPr>
            <a:picLocks noChangeAspect="1"/>
          </p:cNvPicPr>
          <p:nvPr/>
        </p:nvPicPr>
        <p:blipFill>
          <a:blip r:embed="rId6" cstate="print"/>
          <a:srcRect/>
          <a:stretch>
            <a:fillRect/>
          </a:stretch>
        </p:blipFill>
        <p:spPr bwMode="auto">
          <a:xfrm>
            <a:off x="539552" y="4005064"/>
            <a:ext cx="2736000" cy="2065276"/>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611560"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5" name="Tekstvak 4"/>
          <p:cNvSpPr txBox="1"/>
          <p:nvPr/>
        </p:nvSpPr>
        <p:spPr>
          <a:xfrm>
            <a:off x="1259632" y="1412776"/>
            <a:ext cx="6048672" cy="1631216"/>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µ = 376</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µ ≠ 376</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Dit is een tweezijdige toets van het gemiddelde</a:t>
            </a:r>
          </a:p>
        </p:txBody>
      </p:sp>
      <p:sp>
        <p:nvSpPr>
          <p:cNvPr id="6" name="Tekstvak 5"/>
          <p:cNvSpPr txBox="1"/>
          <p:nvPr/>
        </p:nvSpPr>
        <p:spPr>
          <a:xfrm>
            <a:off x="611560" y="328498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toetsingsgrootheid</a:t>
            </a:r>
          </a:p>
        </p:txBody>
      </p:sp>
      <p:graphicFrame>
        <p:nvGraphicFramePr>
          <p:cNvPr id="253954" name="Object 2"/>
          <p:cNvGraphicFramePr>
            <a:graphicFrameLocks noChangeAspect="1"/>
          </p:cNvGraphicFramePr>
          <p:nvPr/>
        </p:nvGraphicFramePr>
        <p:xfrm>
          <a:off x="1403648" y="3861048"/>
          <a:ext cx="5994400" cy="1417638"/>
        </p:xfrm>
        <a:graphic>
          <a:graphicData uri="http://schemas.openxmlformats.org/presentationml/2006/ole">
            <mc:AlternateContent xmlns:mc="http://schemas.openxmlformats.org/markup-compatibility/2006">
              <mc:Choice xmlns:v="urn:schemas-microsoft-com:vml" Requires="v">
                <p:oleObj spid="_x0000_s253962" name="Equation" r:id="rId3" imgW="2997000" imgH="711000" progId="Equation.DSMT4">
                  <p:embed/>
                </p:oleObj>
              </mc:Choice>
              <mc:Fallback>
                <p:oleObj name="Equation" r:id="rId3" imgW="2997000" imgH="711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861048"/>
                        <a:ext cx="5994400" cy="1417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683568"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(3) methode 1 : kritieke grenzen</a:t>
            </a:r>
          </a:p>
        </p:txBody>
      </p:sp>
      <p:graphicFrame>
        <p:nvGraphicFramePr>
          <p:cNvPr id="254978" name="Object 2"/>
          <p:cNvGraphicFramePr>
            <a:graphicFrameLocks noChangeAspect="1"/>
          </p:cNvGraphicFramePr>
          <p:nvPr/>
        </p:nvGraphicFramePr>
        <p:xfrm>
          <a:off x="1331640" y="1484784"/>
          <a:ext cx="5310188" cy="1233487"/>
        </p:xfrm>
        <a:graphic>
          <a:graphicData uri="http://schemas.openxmlformats.org/presentationml/2006/ole">
            <mc:AlternateContent xmlns:mc="http://schemas.openxmlformats.org/markup-compatibility/2006">
              <mc:Choice xmlns:v="urn:schemas-microsoft-com:vml" Requires="v">
                <p:oleObj spid="_x0000_s254994" name="Equation" r:id="rId3" imgW="2920680" imgH="685800" progId="Equation.DSMT4">
                  <p:embed/>
                </p:oleObj>
              </mc:Choice>
              <mc:Fallback>
                <p:oleObj name="Equation" r:id="rId3" imgW="2920680" imgH="685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484784"/>
                        <a:ext cx="5310188" cy="123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kstvak 5"/>
          <p:cNvSpPr txBox="1"/>
          <p:nvPr/>
        </p:nvSpPr>
        <p:spPr>
          <a:xfrm>
            <a:off x="1043608" y="2996952"/>
            <a:ext cx="7272808" cy="707886"/>
          </a:xfrm>
          <a:prstGeom prst="rect">
            <a:avLst/>
          </a:prstGeom>
          <a:noFill/>
        </p:spPr>
        <p:txBody>
          <a:bodyPr wrap="square" rtlCol="0">
            <a:spAutoFit/>
          </a:bodyPr>
          <a:lstStyle/>
          <a:p>
            <a:r>
              <a:rPr lang="nl-BE" sz="2000" dirty="0" smtClean="0">
                <a:latin typeface="Arial" pitchFamily="34" charset="0"/>
                <a:cs typeface="Arial" pitchFamily="34" charset="0"/>
              </a:rPr>
              <a:t>bepalen van het gemiddelde en de standaardafwijking van de steekproef:</a:t>
            </a:r>
          </a:p>
        </p:txBody>
      </p:sp>
      <p:pic>
        <p:nvPicPr>
          <p:cNvPr id="7" name="Afbeelding 6"/>
          <p:cNvPicPr>
            <a:picLocks noChangeAspect="1"/>
          </p:cNvPicPr>
          <p:nvPr/>
        </p:nvPicPr>
        <p:blipFill>
          <a:blip r:embed="rId5" cstate="print"/>
          <a:srcRect/>
          <a:stretch>
            <a:fillRect/>
          </a:stretch>
        </p:blipFill>
        <p:spPr bwMode="auto">
          <a:xfrm>
            <a:off x="4932040" y="3789040"/>
            <a:ext cx="2736000" cy="2049594"/>
          </a:xfrm>
          <a:prstGeom prst="rect">
            <a:avLst/>
          </a:prstGeom>
          <a:noFill/>
          <a:ln w="9525">
            <a:noFill/>
            <a:miter lim="800000"/>
            <a:headEnd/>
            <a:tailEnd/>
          </a:ln>
        </p:spPr>
      </p:pic>
      <p:pic>
        <p:nvPicPr>
          <p:cNvPr id="8" name="Afbeelding 7"/>
          <p:cNvPicPr>
            <a:picLocks noChangeAspect="1"/>
          </p:cNvPicPr>
          <p:nvPr/>
        </p:nvPicPr>
        <p:blipFill>
          <a:blip r:embed="rId6" cstate="print"/>
          <a:srcRect/>
          <a:stretch>
            <a:fillRect/>
          </a:stretch>
        </p:blipFill>
        <p:spPr bwMode="auto">
          <a:xfrm>
            <a:off x="2123728" y="3789040"/>
            <a:ext cx="2736000" cy="2055619"/>
          </a:xfrm>
          <a:prstGeom prst="rect">
            <a:avLst/>
          </a:prstGeom>
          <a:noFill/>
          <a:ln w="9525">
            <a:noFill/>
            <a:miter lim="800000"/>
            <a:headEnd/>
            <a:tailEnd/>
          </a:ln>
        </p:spPr>
      </p:pic>
      <p:sp>
        <p:nvSpPr>
          <p:cNvPr id="254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54979" name="Object 3"/>
          <p:cNvGraphicFramePr>
            <a:graphicFrameLocks noChangeAspect="1"/>
          </p:cNvGraphicFramePr>
          <p:nvPr/>
        </p:nvGraphicFramePr>
        <p:xfrm>
          <a:off x="5940152" y="6021288"/>
          <a:ext cx="2497137" cy="485775"/>
        </p:xfrm>
        <a:graphic>
          <a:graphicData uri="http://schemas.openxmlformats.org/presentationml/2006/ole">
            <mc:AlternateContent xmlns:mc="http://schemas.openxmlformats.org/markup-compatibility/2006">
              <mc:Choice xmlns:v="urn:schemas-microsoft-com:vml" Requires="v">
                <p:oleObj spid="_x0000_s254995" name="Equation" r:id="rId7" imgW="1257300" imgH="241300" progId="Equation.DSMT4">
                  <p:embed/>
                </p:oleObj>
              </mc:Choice>
              <mc:Fallback>
                <p:oleObj name="Equation" r:id="rId7" imgW="1257300" imgH="2413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6021288"/>
                        <a:ext cx="249713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683568"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(3) methode 1 : kritieke grenzen</a:t>
            </a:r>
          </a:p>
        </p:txBody>
      </p:sp>
      <p:graphicFrame>
        <p:nvGraphicFramePr>
          <p:cNvPr id="254978" name="Object 2"/>
          <p:cNvGraphicFramePr>
            <a:graphicFrameLocks noChangeAspect="1"/>
          </p:cNvGraphicFramePr>
          <p:nvPr/>
        </p:nvGraphicFramePr>
        <p:xfrm>
          <a:off x="1331640" y="1484784"/>
          <a:ext cx="5310188" cy="1233487"/>
        </p:xfrm>
        <a:graphic>
          <a:graphicData uri="http://schemas.openxmlformats.org/presentationml/2006/ole">
            <mc:AlternateContent xmlns:mc="http://schemas.openxmlformats.org/markup-compatibility/2006">
              <mc:Choice xmlns:v="urn:schemas-microsoft-com:vml" Requires="v">
                <p:oleObj spid="_x0000_s258058" name="Equation" r:id="rId3" imgW="2920680" imgH="685800" progId="Equation.DSMT4">
                  <p:embed/>
                </p:oleObj>
              </mc:Choice>
              <mc:Fallback>
                <p:oleObj name="Equation" r:id="rId3" imgW="2920680" imgH="685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484784"/>
                        <a:ext cx="5310188" cy="123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kstvak 5"/>
          <p:cNvSpPr txBox="1"/>
          <p:nvPr/>
        </p:nvSpPr>
        <p:spPr>
          <a:xfrm>
            <a:off x="1043608" y="2996952"/>
            <a:ext cx="7272808" cy="400110"/>
          </a:xfrm>
          <a:prstGeom prst="rect">
            <a:avLst/>
          </a:prstGeom>
          <a:noFill/>
        </p:spPr>
        <p:txBody>
          <a:bodyPr wrap="square" rtlCol="0">
            <a:spAutoFit/>
          </a:bodyPr>
          <a:lstStyle/>
          <a:p>
            <a:r>
              <a:rPr lang="nl-BE" sz="2000" dirty="0" smtClean="0">
                <a:latin typeface="Arial" pitchFamily="34" charset="0"/>
                <a:cs typeface="Arial" pitchFamily="34" charset="0"/>
              </a:rPr>
              <a:t>bepalen van de kritieke grenzen bij </a:t>
            </a:r>
            <a:r>
              <a:rPr lang="el-GR" sz="2000" dirty="0" smtClean="0">
                <a:latin typeface="Arial"/>
                <a:cs typeface="Arial"/>
              </a:rPr>
              <a:t>α</a:t>
            </a:r>
            <a:r>
              <a:rPr lang="nl-BE" sz="2000" dirty="0" smtClean="0">
                <a:latin typeface="Arial"/>
                <a:cs typeface="Arial"/>
              </a:rPr>
              <a:t> = 10%</a:t>
            </a:r>
            <a:r>
              <a:rPr lang="nl-BE" sz="2000" dirty="0" smtClean="0">
                <a:latin typeface="Arial" pitchFamily="34" charset="0"/>
                <a:cs typeface="Arial" pitchFamily="34" charset="0"/>
              </a:rPr>
              <a:t> </a:t>
            </a:r>
          </a:p>
        </p:txBody>
      </p:sp>
      <p:sp>
        <p:nvSpPr>
          <p:cNvPr id="254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pic>
        <p:nvPicPr>
          <p:cNvPr id="10" name="Afbeelding 9"/>
          <p:cNvPicPr>
            <a:picLocks noChangeAspect="1"/>
          </p:cNvPicPr>
          <p:nvPr/>
        </p:nvPicPr>
        <p:blipFill>
          <a:blip r:embed="rId5" cstate="print"/>
          <a:srcRect/>
          <a:stretch>
            <a:fillRect/>
          </a:stretch>
        </p:blipFill>
        <p:spPr bwMode="auto">
          <a:xfrm>
            <a:off x="1619672" y="3501008"/>
            <a:ext cx="2736000" cy="2049594"/>
          </a:xfrm>
          <a:prstGeom prst="rect">
            <a:avLst/>
          </a:prstGeom>
          <a:noFill/>
          <a:ln w="9525">
            <a:noFill/>
            <a:miter lim="800000"/>
            <a:headEnd/>
            <a:tailEnd/>
          </a:ln>
        </p:spPr>
      </p:pic>
      <p:pic>
        <p:nvPicPr>
          <p:cNvPr id="11" name="Afbeelding 10"/>
          <p:cNvPicPr>
            <a:picLocks noChangeAspect="1"/>
          </p:cNvPicPr>
          <p:nvPr/>
        </p:nvPicPr>
        <p:blipFill>
          <a:blip r:embed="rId6" cstate="print"/>
          <a:srcRect/>
          <a:stretch>
            <a:fillRect/>
          </a:stretch>
        </p:blipFill>
        <p:spPr bwMode="auto">
          <a:xfrm>
            <a:off x="4427984" y="3501008"/>
            <a:ext cx="2736000" cy="2055619"/>
          </a:xfrm>
          <a:prstGeom prst="rect">
            <a:avLst/>
          </a:prstGeom>
          <a:noFill/>
          <a:ln w="9525">
            <a:noFill/>
            <a:miter lim="800000"/>
            <a:headEnd/>
            <a:tailEnd/>
          </a:ln>
        </p:spPr>
      </p:pic>
      <p:sp>
        <p:nvSpPr>
          <p:cNvPr id="12" name="Tekstvak 11"/>
          <p:cNvSpPr txBox="1"/>
          <p:nvPr/>
        </p:nvSpPr>
        <p:spPr>
          <a:xfrm>
            <a:off x="4355976" y="5805264"/>
            <a:ext cx="4608512" cy="707886"/>
          </a:xfrm>
          <a:prstGeom prst="rect">
            <a:avLst/>
          </a:prstGeom>
          <a:noFill/>
        </p:spPr>
        <p:txBody>
          <a:bodyPr wrap="square" rtlCol="0">
            <a:spAutoFit/>
          </a:bodyPr>
          <a:lstStyle/>
          <a:p>
            <a:r>
              <a:rPr lang="nl-BE" sz="2000" dirty="0" smtClean="0">
                <a:latin typeface="Arial" pitchFamily="34" charset="0"/>
                <a:cs typeface="Arial" pitchFamily="34" charset="0"/>
              </a:rPr>
              <a:t>antwoord: 373,84 &lt; 374,9 &lt; 378,16 </a:t>
            </a:r>
          </a:p>
          <a:p>
            <a:r>
              <a:rPr lang="nl-BE" sz="2000" dirty="0" smtClean="0">
                <a:latin typeface="Arial" pitchFamily="34" charset="0"/>
                <a:cs typeface="Arial" pitchFamily="34" charset="0"/>
              </a:rPr>
              <a:t>de nulhypothese wordt niet verworpen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kstvak 7"/>
          <p:cNvSpPr txBox="1"/>
          <p:nvPr/>
        </p:nvSpPr>
        <p:spPr>
          <a:xfrm>
            <a:off x="683568"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(4) methode 2 : </a:t>
            </a:r>
            <a:r>
              <a:rPr lang="nl-BE" sz="2000" dirty="0" err="1" smtClean="0">
                <a:latin typeface="Arial" pitchFamily="34" charset="0"/>
                <a:cs typeface="Arial" pitchFamily="34" charset="0"/>
              </a:rPr>
              <a:t>p-waarde</a:t>
            </a:r>
            <a:endParaRPr lang="nl-BE" sz="2000" dirty="0" smtClean="0">
              <a:latin typeface="Arial" pitchFamily="34" charset="0"/>
              <a:cs typeface="Arial" pitchFamily="34" charset="0"/>
            </a:endParaRPr>
          </a:p>
        </p:txBody>
      </p:sp>
      <p:sp>
        <p:nvSpPr>
          <p:cNvPr id="9" name="Tekstvak 8"/>
          <p:cNvSpPr txBox="1"/>
          <p:nvPr/>
        </p:nvSpPr>
        <p:spPr>
          <a:xfrm>
            <a:off x="1331640" y="1412776"/>
            <a:ext cx="4032448" cy="1015663"/>
          </a:xfrm>
          <a:prstGeom prst="rect">
            <a:avLst/>
          </a:prstGeom>
          <a:noFill/>
        </p:spPr>
        <p:txBody>
          <a:bodyPr wrap="square" rtlCol="0">
            <a:spAutoFit/>
          </a:bodyPr>
          <a:lstStyle/>
          <a:p>
            <a:r>
              <a:rPr lang="nl-BE" sz="2000" dirty="0" smtClean="0">
                <a:latin typeface="Arial" pitchFamily="34" charset="0"/>
                <a:cs typeface="Arial" pitchFamily="34" charset="0"/>
              </a:rPr>
              <a:t>Verwerp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indien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&lt; </a:t>
            </a:r>
            <a:r>
              <a:rPr lang="el-GR" sz="2000" dirty="0" smtClean="0">
                <a:latin typeface="Arial"/>
                <a:cs typeface="Arial"/>
              </a:rPr>
              <a:t>α</a:t>
            </a:r>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Stat – Tests – 2: </a:t>
            </a:r>
            <a:r>
              <a:rPr lang="nl-BE" sz="2000" dirty="0" err="1" smtClean="0">
                <a:latin typeface="Arial" pitchFamily="34" charset="0"/>
                <a:cs typeface="Arial" pitchFamily="34" charset="0"/>
              </a:rPr>
              <a:t>T-Test</a:t>
            </a:r>
            <a:endParaRPr lang="nl-BE" sz="2000" dirty="0">
              <a:latin typeface="Arial" pitchFamily="34" charset="0"/>
              <a:cs typeface="Arial" pitchFamily="34" charset="0"/>
            </a:endParaRPr>
          </a:p>
        </p:txBody>
      </p:sp>
      <p:pic>
        <p:nvPicPr>
          <p:cNvPr id="10" name="Afbeelding 9"/>
          <p:cNvPicPr>
            <a:picLocks noChangeAspect="1"/>
          </p:cNvPicPr>
          <p:nvPr/>
        </p:nvPicPr>
        <p:blipFill>
          <a:blip r:embed="rId2" cstate="print"/>
          <a:srcRect/>
          <a:stretch>
            <a:fillRect/>
          </a:stretch>
        </p:blipFill>
        <p:spPr bwMode="auto">
          <a:xfrm>
            <a:off x="323528" y="2996952"/>
            <a:ext cx="2736000" cy="2056828"/>
          </a:xfrm>
          <a:prstGeom prst="rect">
            <a:avLst/>
          </a:prstGeom>
          <a:noFill/>
          <a:ln w="9525">
            <a:noFill/>
            <a:miter lim="800000"/>
            <a:headEnd/>
            <a:tailEnd/>
          </a:ln>
        </p:spPr>
      </p:pic>
      <p:pic>
        <p:nvPicPr>
          <p:cNvPr id="11" name="Afbeelding 10"/>
          <p:cNvPicPr>
            <a:picLocks noChangeAspect="1"/>
          </p:cNvPicPr>
          <p:nvPr/>
        </p:nvPicPr>
        <p:blipFill>
          <a:blip r:embed="rId3" cstate="print"/>
          <a:srcRect/>
          <a:stretch>
            <a:fillRect/>
          </a:stretch>
        </p:blipFill>
        <p:spPr bwMode="auto">
          <a:xfrm>
            <a:off x="5940152" y="836712"/>
            <a:ext cx="2736000" cy="2049594"/>
          </a:xfrm>
          <a:prstGeom prst="rect">
            <a:avLst/>
          </a:prstGeom>
          <a:noFill/>
          <a:ln w="9525">
            <a:noFill/>
            <a:miter lim="800000"/>
            <a:headEnd/>
            <a:tailEnd/>
          </a:ln>
        </p:spPr>
      </p:pic>
      <p:pic>
        <p:nvPicPr>
          <p:cNvPr id="12" name="Afbeelding 11"/>
          <p:cNvPicPr>
            <a:picLocks noChangeAspect="1"/>
          </p:cNvPicPr>
          <p:nvPr/>
        </p:nvPicPr>
        <p:blipFill>
          <a:blip r:embed="rId4" cstate="print"/>
          <a:srcRect/>
          <a:stretch>
            <a:fillRect/>
          </a:stretch>
        </p:blipFill>
        <p:spPr bwMode="auto">
          <a:xfrm>
            <a:off x="5940152" y="2996952"/>
            <a:ext cx="2736000" cy="2049594"/>
          </a:xfrm>
          <a:prstGeom prst="rect">
            <a:avLst/>
          </a:prstGeom>
          <a:noFill/>
          <a:ln w="9525">
            <a:noFill/>
            <a:miter lim="800000"/>
            <a:headEnd/>
            <a:tailEnd/>
          </a:ln>
        </p:spPr>
      </p:pic>
      <p:pic>
        <p:nvPicPr>
          <p:cNvPr id="13" name="Afbeelding 12"/>
          <p:cNvPicPr>
            <a:picLocks noChangeAspect="1"/>
          </p:cNvPicPr>
          <p:nvPr/>
        </p:nvPicPr>
        <p:blipFill>
          <a:blip r:embed="rId5" cstate="print"/>
          <a:srcRect/>
          <a:stretch>
            <a:fillRect/>
          </a:stretch>
        </p:blipFill>
        <p:spPr bwMode="auto">
          <a:xfrm>
            <a:off x="3131840" y="2996952"/>
            <a:ext cx="2736000" cy="2055619"/>
          </a:xfrm>
          <a:prstGeom prst="rect">
            <a:avLst/>
          </a:prstGeom>
          <a:noFill/>
          <a:ln w="9525">
            <a:noFill/>
            <a:miter lim="800000"/>
            <a:headEnd/>
            <a:tailEnd/>
          </a:ln>
        </p:spPr>
      </p:pic>
      <p:sp>
        <p:nvSpPr>
          <p:cNvPr id="14" name="Tekstvak 13"/>
          <p:cNvSpPr txBox="1"/>
          <p:nvPr/>
        </p:nvSpPr>
        <p:spPr>
          <a:xfrm>
            <a:off x="4355976" y="5445224"/>
            <a:ext cx="4608512" cy="707886"/>
          </a:xfrm>
          <a:prstGeom prst="rect">
            <a:avLst/>
          </a:prstGeom>
          <a:noFill/>
        </p:spPr>
        <p:txBody>
          <a:bodyPr wrap="square" rtlCol="0">
            <a:spAutoFit/>
          </a:bodyPr>
          <a:lstStyle/>
          <a:p>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 0,4067 &gt; 0,1.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niet verwerpen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908720"/>
            <a:ext cx="6480720" cy="400110"/>
          </a:xfrm>
          <a:prstGeom prst="rect">
            <a:avLst/>
          </a:prstGeom>
          <a:noFill/>
        </p:spPr>
        <p:txBody>
          <a:bodyPr wrap="square" rtlCol="0">
            <a:spAutoFit/>
          </a:bodyPr>
          <a:lstStyle/>
          <a:p>
            <a:r>
              <a:rPr lang="nl-BE" sz="2000" dirty="0" smtClean="0">
                <a:latin typeface="Arial" pitchFamily="34" charset="0"/>
                <a:cs typeface="Arial" pitchFamily="34" charset="0"/>
              </a:rPr>
              <a:t>(5) methode 3 : betrouwbaarheidsinterval</a:t>
            </a:r>
          </a:p>
        </p:txBody>
      </p:sp>
      <p:graphicFrame>
        <p:nvGraphicFramePr>
          <p:cNvPr id="256001" name="Object 1"/>
          <p:cNvGraphicFramePr>
            <a:graphicFrameLocks noChangeAspect="1"/>
          </p:cNvGraphicFramePr>
          <p:nvPr/>
        </p:nvGraphicFramePr>
        <p:xfrm>
          <a:off x="1259632" y="1484784"/>
          <a:ext cx="6210300" cy="823912"/>
        </p:xfrm>
        <a:graphic>
          <a:graphicData uri="http://schemas.openxmlformats.org/presentationml/2006/ole">
            <mc:AlternateContent xmlns:mc="http://schemas.openxmlformats.org/markup-compatibility/2006">
              <mc:Choice xmlns:v="urn:schemas-microsoft-com:vml" Requires="v">
                <p:oleObj spid="_x0000_s256009" name="Equation" r:id="rId3" imgW="3454200" imgH="457200" progId="Equation.DSMT4">
                  <p:embed/>
                </p:oleObj>
              </mc:Choice>
              <mc:Fallback>
                <p:oleObj name="Equation" r:id="rId3" imgW="345420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84784"/>
                        <a:ext cx="6210300"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kstvak 4"/>
          <p:cNvSpPr txBox="1"/>
          <p:nvPr/>
        </p:nvSpPr>
        <p:spPr>
          <a:xfrm>
            <a:off x="1259632" y="2492896"/>
            <a:ext cx="3240360" cy="400110"/>
          </a:xfrm>
          <a:prstGeom prst="rect">
            <a:avLst/>
          </a:prstGeom>
          <a:noFill/>
        </p:spPr>
        <p:txBody>
          <a:bodyPr wrap="square" rtlCol="0">
            <a:spAutoFit/>
          </a:bodyPr>
          <a:lstStyle/>
          <a:p>
            <a:r>
              <a:rPr lang="nl-BE" sz="2000" dirty="0" smtClean="0">
                <a:latin typeface="Arial" pitchFamily="34" charset="0"/>
                <a:cs typeface="Arial" pitchFamily="34" charset="0"/>
              </a:rPr>
              <a:t>Stat – Tests – 8: </a:t>
            </a:r>
            <a:r>
              <a:rPr lang="nl-BE" sz="2000" dirty="0" err="1" smtClean="0">
                <a:latin typeface="Arial" pitchFamily="34" charset="0"/>
                <a:cs typeface="Arial" pitchFamily="34" charset="0"/>
              </a:rPr>
              <a:t>TInterval</a:t>
            </a:r>
            <a:endParaRPr lang="nl-BE" sz="2000" dirty="0" smtClean="0">
              <a:latin typeface="Arial" pitchFamily="34" charset="0"/>
              <a:cs typeface="Arial" pitchFamily="34" charset="0"/>
            </a:endParaRPr>
          </a:p>
        </p:txBody>
      </p:sp>
      <p:sp>
        <p:nvSpPr>
          <p:cNvPr id="6" name="Tekstvak 5"/>
          <p:cNvSpPr txBox="1"/>
          <p:nvPr/>
        </p:nvSpPr>
        <p:spPr>
          <a:xfrm>
            <a:off x="4139952" y="5229200"/>
            <a:ext cx="4608512" cy="707886"/>
          </a:xfrm>
          <a:prstGeom prst="rect">
            <a:avLst/>
          </a:prstGeom>
          <a:noFill/>
        </p:spPr>
        <p:txBody>
          <a:bodyPr wrap="square" rtlCol="0">
            <a:spAutoFit/>
          </a:bodyPr>
          <a:lstStyle/>
          <a:p>
            <a:r>
              <a:rPr lang="nl-BE" sz="2000" dirty="0" smtClean="0">
                <a:latin typeface="Arial" pitchFamily="34" charset="0"/>
                <a:cs typeface="Arial" pitchFamily="34" charset="0"/>
              </a:rPr>
              <a:t>antwoord: 376 ligt in het interval </a:t>
            </a:r>
          </a:p>
          <a:p>
            <a:r>
              <a:rPr lang="nl-BE" sz="2000" dirty="0" smtClean="0">
                <a:latin typeface="Arial" pitchFamily="34" charset="0"/>
                <a:cs typeface="Arial" pitchFamily="34" charset="0"/>
              </a:rPr>
              <a:t> [372,8 ; 377,1] dus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niet verwerpen</a:t>
            </a:r>
          </a:p>
        </p:txBody>
      </p:sp>
      <p:pic>
        <p:nvPicPr>
          <p:cNvPr id="7" name="Afbeelding 6"/>
          <p:cNvPicPr>
            <a:picLocks noChangeAspect="1"/>
          </p:cNvPicPr>
          <p:nvPr/>
        </p:nvPicPr>
        <p:blipFill>
          <a:blip r:embed="rId5" cstate="print"/>
          <a:srcRect/>
          <a:stretch>
            <a:fillRect/>
          </a:stretch>
        </p:blipFill>
        <p:spPr bwMode="auto">
          <a:xfrm>
            <a:off x="6084168" y="2996952"/>
            <a:ext cx="2736000" cy="2055619"/>
          </a:xfrm>
          <a:prstGeom prst="rect">
            <a:avLst/>
          </a:prstGeom>
          <a:noFill/>
          <a:ln w="9525">
            <a:noFill/>
            <a:miter lim="800000"/>
            <a:headEnd/>
            <a:tailEnd/>
          </a:ln>
        </p:spPr>
      </p:pic>
      <p:pic>
        <p:nvPicPr>
          <p:cNvPr id="8" name="Afbeelding 7"/>
          <p:cNvPicPr>
            <a:picLocks noChangeAspect="1"/>
          </p:cNvPicPr>
          <p:nvPr/>
        </p:nvPicPr>
        <p:blipFill>
          <a:blip r:embed="rId6" cstate="print"/>
          <a:srcRect/>
          <a:stretch>
            <a:fillRect/>
          </a:stretch>
        </p:blipFill>
        <p:spPr bwMode="auto">
          <a:xfrm>
            <a:off x="3275856" y="2996952"/>
            <a:ext cx="2736000" cy="2055619"/>
          </a:xfrm>
          <a:prstGeom prst="rect">
            <a:avLst/>
          </a:prstGeom>
          <a:noFill/>
          <a:ln w="9525">
            <a:noFill/>
            <a:miter lim="800000"/>
            <a:headEnd/>
            <a:tailEnd/>
          </a:ln>
        </p:spPr>
      </p:pic>
      <p:pic>
        <p:nvPicPr>
          <p:cNvPr id="9" name="Afbeelding 8"/>
          <p:cNvPicPr>
            <a:picLocks noChangeAspect="1"/>
          </p:cNvPicPr>
          <p:nvPr/>
        </p:nvPicPr>
        <p:blipFill>
          <a:blip r:embed="rId7" cstate="print"/>
          <a:srcRect/>
          <a:stretch>
            <a:fillRect/>
          </a:stretch>
        </p:blipFill>
        <p:spPr bwMode="auto">
          <a:xfrm>
            <a:off x="467544" y="2996952"/>
            <a:ext cx="2736000" cy="2055619"/>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p</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707886"/>
          </a:xfrm>
          <a:prstGeom prst="rect">
            <a:avLst/>
          </a:prstGeom>
          <a:noFill/>
        </p:spPr>
        <p:txBody>
          <a:bodyPr wrap="square" rtlCol="0">
            <a:spAutoFit/>
          </a:bodyPr>
          <a:lstStyle/>
          <a:p>
            <a:r>
              <a:rPr lang="nl-NL" sz="2000" dirty="0" smtClean="0">
                <a:latin typeface="Arial" pitchFamily="34" charset="0"/>
                <a:cs typeface="Arial" pitchFamily="34" charset="0"/>
              </a:rPr>
              <a:t>Een muntstuk wordt 160 keer geworpen en we verkrijgen 101 keer munt. Is dit normaal? Toets tweezijdig. (</a:t>
            </a:r>
            <a:r>
              <a:rPr lang="nl-NL" sz="2000" dirty="0" smtClean="0">
                <a:latin typeface="Arial" pitchFamily="34" charset="0"/>
                <a:cs typeface="Arial" pitchFamily="34" charset="0"/>
                <a:sym typeface="Symbol"/>
              </a:rPr>
              <a:t></a:t>
            </a:r>
            <a:r>
              <a:rPr lang="nl-NL" sz="2000" dirty="0" smtClean="0">
                <a:latin typeface="Arial" pitchFamily="34" charset="0"/>
                <a:cs typeface="Arial" pitchFamily="34" charset="0"/>
              </a:rPr>
              <a:t> = 5%).</a:t>
            </a:r>
            <a:endParaRPr lang="nl-BE" sz="2000" dirty="0">
              <a:latin typeface="Arial" pitchFamily="34" charset="0"/>
              <a:cs typeface="Arial" pitchFamily="34" charset="0"/>
            </a:endParaRPr>
          </a:p>
        </p:txBody>
      </p:sp>
      <p:sp>
        <p:nvSpPr>
          <p:cNvPr id="4" name="Tekstvak 3"/>
          <p:cNvSpPr txBox="1"/>
          <p:nvPr/>
        </p:nvSpPr>
        <p:spPr>
          <a:xfrm>
            <a:off x="611560" y="1916832"/>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5" name="Tekstvak 4"/>
          <p:cNvSpPr txBox="1"/>
          <p:nvPr/>
        </p:nvSpPr>
        <p:spPr>
          <a:xfrm>
            <a:off x="1475656" y="2420888"/>
            <a:ext cx="4824536" cy="1631216"/>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p = 0,5</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p ≠ 0,5</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Dit is een tweezijdige toets van fracties</a:t>
            </a:r>
          </a:p>
        </p:txBody>
      </p:sp>
      <p:sp>
        <p:nvSpPr>
          <p:cNvPr id="6" name="Tekstvak 5"/>
          <p:cNvSpPr txBox="1"/>
          <p:nvPr/>
        </p:nvSpPr>
        <p:spPr>
          <a:xfrm>
            <a:off x="755576" y="4293096"/>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toetsingsgrootheid</a:t>
            </a:r>
          </a:p>
        </p:txBody>
      </p:sp>
      <p:sp>
        <p:nvSpPr>
          <p:cNvPr id="7" name="Tekstvak 6"/>
          <p:cNvSpPr txBox="1"/>
          <p:nvPr/>
        </p:nvSpPr>
        <p:spPr>
          <a:xfrm>
            <a:off x="1547664" y="4797152"/>
            <a:ext cx="4824536" cy="1015663"/>
          </a:xfrm>
          <a:prstGeom prst="rect">
            <a:avLst/>
          </a:prstGeom>
          <a:noFill/>
        </p:spPr>
        <p:txBody>
          <a:bodyPr wrap="square" rtlCol="0">
            <a:spAutoFit/>
          </a:bodyPr>
          <a:lstStyle/>
          <a:p>
            <a:r>
              <a:rPr lang="nl-BE" sz="2000" dirty="0" smtClean="0">
                <a:latin typeface="Arial" pitchFamily="34" charset="0"/>
                <a:cs typeface="Arial" pitchFamily="34" charset="0"/>
              </a:rPr>
              <a:t>X = aantal keren munt in de steekproef</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X ~ B(n = 160 , p = 0,5)</a:t>
            </a:r>
          </a:p>
        </p:txBody>
      </p:sp>
      <p:pic>
        <p:nvPicPr>
          <p:cNvPr id="276482" name="Picture 2" descr="https://c1.staticflickr.com/4/3635/3635981474_e017b5e5b2_b.jpg"/>
          <p:cNvPicPr>
            <a:picLocks noChangeAspect="1" noChangeArrowheads="1"/>
          </p:cNvPicPr>
          <p:nvPr/>
        </p:nvPicPr>
        <p:blipFill>
          <a:blip r:embed="rId2" cstate="print"/>
          <a:srcRect l="20270"/>
          <a:stretch>
            <a:fillRect/>
          </a:stretch>
        </p:blipFill>
        <p:spPr bwMode="auto">
          <a:xfrm>
            <a:off x="6588224" y="2996952"/>
            <a:ext cx="2265829" cy="3599731"/>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p</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683568"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(3) methode 1 : kritieke grenzen</a:t>
            </a:r>
          </a:p>
        </p:txBody>
      </p:sp>
      <p:sp>
        <p:nvSpPr>
          <p:cNvPr id="274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74433" name="Object 1"/>
          <p:cNvGraphicFramePr>
            <a:graphicFrameLocks noChangeAspect="1"/>
          </p:cNvGraphicFramePr>
          <p:nvPr/>
        </p:nvGraphicFramePr>
        <p:xfrm>
          <a:off x="1331640" y="1484784"/>
          <a:ext cx="6708775" cy="1331912"/>
        </p:xfrm>
        <a:graphic>
          <a:graphicData uri="http://schemas.openxmlformats.org/presentationml/2006/ole">
            <mc:AlternateContent xmlns:mc="http://schemas.openxmlformats.org/markup-compatibility/2006">
              <mc:Choice xmlns:v="urn:schemas-microsoft-com:vml" Requires="v">
                <p:oleObj spid="_x0000_s274452" name="Equation" r:id="rId3" imgW="3733800" imgH="736600" progId="Equation.DSMT4">
                  <p:embed/>
                </p:oleObj>
              </mc:Choice>
              <mc:Fallback>
                <p:oleObj name="Equation" r:id="rId3" imgW="3733800" imgH="736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484784"/>
                        <a:ext cx="6708775" cy="1331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4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274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74437" name="Object 5"/>
          <p:cNvGraphicFramePr>
            <a:graphicFrameLocks noChangeAspect="1"/>
          </p:cNvGraphicFramePr>
          <p:nvPr/>
        </p:nvGraphicFramePr>
        <p:xfrm>
          <a:off x="1403648" y="3212976"/>
          <a:ext cx="5246687" cy="1547812"/>
        </p:xfrm>
        <a:graphic>
          <a:graphicData uri="http://schemas.openxmlformats.org/presentationml/2006/ole">
            <mc:AlternateContent xmlns:mc="http://schemas.openxmlformats.org/markup-compatibility/2006">
              <mc:Choice xmlns:v="urn:schemas-microsoft-com:vml" Requires="v">
                <p:oleObj spid="_x0000_s274453" name="Equation" r:id="rId5" imgW="2921000" imgH="863600" progId="Equation.DSMT4">
                  <p:embed/>
                </p:oleObj>
              </mc:Choice>
              <mc:Fallback>
                <p:oleObj name="Equation" r:id="rId5" imgW="2921000" imgH="8636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3212976"/>
                        <a:ext cx="5246687" cy="1547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p</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683568"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(3b) methode 1 : kritieke grenzen</a:t>
            </a:r>
          </a:p>
        </p:txBody>
      </p:sp>
      <p:sp>
        <p:nvSpPr>
          <p:cNvPr id="274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274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74435" name="Object 3"/>
          <p:cNvGraphicFramePr>
            <a:graphicFrameLocks noChangeAspect="1"/>
          </p:cNvGraphicFramePr>
          <p:nvPr/>
        </p:nvGraphicFramePr>
        <p:xfrm>
          <a:off x="1547664" y="1556792"/>
          <a:ext cx="4618037" cy="912812"/>
        </p:xfrm>
        <a:graphic>
          <a:graphicData uri="http://schemas.openxmlformats.org/presentationml/2006/ole">
            <mc:AlternateContent xmlns:mc="http://schemas.openxmlformats.org/markup-compatibility/2006">
              <mc:Choice xmlns:v="urn:schemas-microsoft-com:vml" Requires="v">
                <p:oleObj spid="_x0000_s277515" name="Equation" r:id="rId3" imgW="2539800" imgH="507960" progId="Equation.DSMT4">
                  <p:embed/>
                </p:oleObj>
              </mc:Choice>
              <mc:Fallback>
                <p:oleObj name="Equation" r:id="rId3" imgW="2539800" imgH="507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556792"/>
                        <a:ext cx="4618037" cy="91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kstvak 7"/>
          <p:cNvSpPr txBox="1"/>
          <p:nvPr/>
        </p:nvSpPr>
        <p:spPr>
          <a:xfrm>
            <a:off x="1259632" y="2780928"/>
            <a:ext cx="8280920" cy="707886"/>
          </a:xfrm>
          <a:prstGeom prst="rect">
            <a:avLst/>
          </a:prstGeom>
          <a:noFill/>
        </p:spPr>
        <p:txBody>
          <a:bodyPr wrap="square" rtlCol="0">
            <a:spAutoFit/>
          </a:bodyPr>
          <a:lstStyle/>
          <a:p>
            <a:r>
              <a:rPr lang="nl-BE" sz="2000" dirty="0" smtClean="0">
                <a:latin typeface="Arial" pitchFamily="34" charset="0"/>
                <a:cs typeface="Arial" pitchFamily="34" charset="0"/>
              </a:rPr>
              <a:t>bepalen van de grenswaarden van het aanvaardingsgebied </a:t>
            </a:r>
          </a:p>
          <a:p>
            <a:r>
              <a:rPr lang="nl-BE" sz="2000" dirty="0" smtClean="0">
                <a:latin typeface="Arial" pitchFamily="34" charset="0"/>
                <a:cs typeface="Arial" pitchFamily="34" charset="0"/>
              </a:rPr>
              <a:t>bij </a:t>
            </a:r>
            <a:r>
              <a:rPr lang="nl-BE" sz="2000" dirty="0" smtClean="0">
                <a:latin typeface="Arial" pitchFamily="34" charset="0"/>
                <a:cs typeface="Arial" pitchFamily="34" charset="0"/>
                <a:sym typeface="Symbol"/>
              </a:rPr>
              <a:t></a:t>
            </a:r>
            <a:r>
              <a:rPr lang="nl-BE" sz="2000" dirty="0" smtClean="0">
                <a:latin typeface="Arial" pitchFamily="34" charset="0"/>
                <a:cs typeface="Arial" pitchFamily="34" charset="0"/>
              </a:rPr>
              <a:t> = 5%</a:t>
            </a:r>
          </a:p>
        </p:txBody>
      </p:sp>
      <p:pic>
        <p:nvPicPr>
          <p:cNvPr id="9" name="Afbeelding 8"/>
          <p:cNvPicPr>
            <a:picLocks noChangeAspect="1"/>
          </p:cNvPicPr>
          <p:nvPr/>
        </p:nvPicPr>
        <p:blipFill>
          <a:blip r:embed="rId5" cstate="print"/>
          <a:srcRect/>
          <a:stretch>
            <a:fillRect/>
          </a:stretch>
        </p:blipFill>
        <p:spPr bwMode="auto">
          <a:xfrm>
            <a:off x="4499992" y="3573016"/>
            <a:ext cx="2736000" cy="2056256"/>
          </a:xfrm>
          <a:prstGeom prst="rect">
            <a:avLst/>
          </a:prstGeom>
          <a:noFill/>
          <a:ln w="9525">
            <a:noFill/>
            <a:miter lim="800000"/>
            <a:headEnd/>
            <a:tailEnd/>
          </a:ln>
        </p:spPr>
      </p:pic>
      <p:pic>
        <p:nvPicPr>
          <p:cNvPr id="10" name="Afbeelding 9"/>
          <p:cNvPicPr>
            <a:picLocks noChangeAspect="1"/>
          </p:cNvPicPr>
          <p:nvPr/>
        </p:nvPicPr>
        <p:blipFill>
          <a:blip r:embed="rId6" cstate="print"/>
          <a:srcRect/>
          <a:stretch>
            <a:fillRect/>
          </a:stretch>
        </p:blipFill>
        <p:spPr bwMode="auto">
          <a:xfrm>
            <a:off x="1691680" y="3573016"/>
            <a:ext cx="2736000" cy="2056864"/>
          </a:xfrm>
          <a:prstGeom prst="rect">
            <a:avLst/>
          </a:prstGeom>
          <a:noFill/>
          <a:ln w="9525">
            <a:noFill/>
            <a:miter lim="800000"/>
            <a:headEnd/>
            <a:tailEnd/>
          </a:ln>
        </p:spPr>
      </p:pic>
      <p:sp>
        <p:nvSpPr>
          <p:cNvPr id="11" name="Tekstvak 10"/>
          <p:cNvSpPr txBox="1"/>
          <p:nvPr/>
        </p:nvSpPr>
        <p:spPr>
          <a:xfrm>
            <a:off x="4067944" y="5805264"/>
            <a:ext cx="4608512" cy="707886"/>
          </a:xfrm>
          <a:prstGeom prst="rect">
            <a:avLst/>
          </a:prstGeom>
          <a:noFill/>
        </p:spPr>
        <p:txBody>
          <a:bodyPr wrap="square" rtlCol="0">
            <a:spAutoFit/>
          </a:bodyPr>
          <a:lstStyle/>
          <a:p>
            <a:r>
              <a:rPr lang="nl-BE" sz="2000" dirty="0" smtClean="0">
                <a:latin typeface="Arial" pitchFamily="34" charset="0"/>
                <a:cs typeface="Arial" pitchFamily="34" charset="0"/>
              </a:rPr>
              <a:t>antwoord: 101 &gt; 92,4 </a:t>
            </a:r>
          </a:p>
          <a:p>
            <a:r>
              <a:rPr lang="nl-BE" sz="2000" dirty="0" smtClean="0">
                <a:latin typeface="Arial" pitchFamily="34" charset="0"/>
                <a:cs typeface="Arial" pitchFamily="34" charset="0"/>
              </a:rPr>
              <a:t>de nulhypothese wordt verworpen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p</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683568"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(4) methode 2 : </a:t>
            </a:r>
            <a:r>
              <a:rPr lang="nl-BE" sz="2000" dirty="0" err="1" smtClean="0">
                <a:latin typeface="Arial" pitchFamily="34" charset="0"/>
                <a:cs typeface="Arial" pitchFamily="34" charset="0"/>
              </a:rPr>
              <a:t>p-waarde</a:t>
            </a:r>
            <a:endParaRPr lang="nl-BE" sz="2000" dirty="0" smtClean="0">
              <a:latin typeface="Arial" pitchFamily="34" charset="0"/>
              <a:cs typeface="Arial" pitchFamily="34" charset="0"/>
            </a:endParaRPr>
          </a:p>
        </p:txBody>
      </p:sp>
      <p:sp>
        <p:nvSpPr>
          <p:cNvPr id="5" name="Tekstvak 4"/>
          <p:cNvSpPr txBox="1"/>
          <p:nvPr/>
        </p:nvSpPr>
        <p:spPr>
          <a:xfrm>
            <a:off x="1331640" y="1412776"/>
            <a:ext cx="4032448" cy="1015663"/>
          </a:xfrm>
          <a:prstGeom prst="rect">
            <a:avLst/>
          </a:prstGeom>
          <a:noFill/>
        </p:spPr>
        <p:txBody>
          <a:bodyPr wrap="square" rtlCol="0">
            <a:spAutoFit/>
          </a:bodyPr>
          <a:lstStyle/>
          <a:p>
            <a:r>
              <a:rPr lang="nl-BE" sz="2000" dirty="0" smtClean="0">
                <a:latin typeface="Arial" pitchFamily="34" charset="0"/>
                <a:cs typeface="Arial" pitchFamily="34" charset="0"/>
              </a:rPr>
              <a:t>Verwerp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indien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&lt; </a:t>
            </a:r>
            <a:r>
              <a:rPr lang="el-GR" sz="2000" dirty="0" smtClean="0">
                <a:latin typeface="Arial"/>
                <a:cs typeface="Arial"/>
              </a:rPr>
              <a:t>α</a:t>
            </a:r>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Stat – Tests – 5: 1-PropZTest</a:t>
            </a:r>
            <a:endParaRPr lang="nl-BE" sz="2000" dirty="0">
              <a:latin typeface="Arial" pitchFamily="34" charset="0"/>
              <a:cs typeface="Arial" pitchFamily="34" charset="0"/>
            </a:endParaRPr>
          </a:p>
        </p:txBody>
      </p:sp>
      <p:pic>
        <p:nvPicPr>
          <p:cNvPr id="6" name="Afbeelding 5"/>
          <p:cNvPicPr>
            <a:picLocks noChangeAspect="1"/>
          </p:cNvPicPr>
          <p:nvPr/>
        </p:nvPicPr>
        <p:blipFill>
          <a:blip r:embed="rId2" cstate="print"/>
          <a:srcRect/>
          <a:stretch>
            <a:fillRect/>
          </a:stretch>
        </p:blipFill>
        <p:spPr bwMode="auto">
          <a:xfrm>
            <a:off x="323528" y="2780928"/>
            <a:ext cx="2736000" cy="2055619"/>
          </a:xfrm>
          <a:prstGeom prst="rect">
            <a:avLst/>
          </a:prstGeom>
          <a:noFill/>
          <a:ln w="9525">
            <a:noFill/>
            <a:miter lim="800000"/>
            <a:headEnd/>
            <a:tailEnd/>
          </a:ln>
        </p:spPr>
      </p:pic>
      <p:pic>
        <p:nvPicPr>
          <p:cNvPr id="7" name="Afbeelding 6"/>
          <p:cNvPicPr>
            <a:picLocks noChangeAspect="1"/>
          </p:cNvPicPr>
          <p:nvPr/>
        </p:nvPicPr>
        <p:blipFill>
          <a:blip r:embed="rId3" cstate="print"/>
          <a:srcRect/>
          <a:stretch>
            <a:fillRect/>
          </a:stretch>
        </p:blipFill>
        <p:spPr bwMode="auto">
          <a:xfrm>
            <a:off x="5940152" y="620688"/>
            <a:ext cx="2736000" cy="2055619"/>
          </a:xfrm>
          <a:prstGeom prst="rect">
            <a:avLst/>
          </a:prstGeom>
          <a:noFill/>
          <a:ln w="9525">
            <a:noFill/>
            <a:miter lim="800000"/>
            <a:headEnd/>
            <a:tailEnd/>
          </a:ln>
        </p:spPr>
      </p:pic>
      <p:pic>
        <p:nvPicPr>
          <p:cNvPr id="8" name="Afbeelding 7"/>
          <p:cNvPicPr>
            <a:picLocks noChangeAspect="1"/>
          </p:cNvPicPr>
          <p:nvPr/>
        </p:nvPicPr>
        <p:blipFill>
          <a:blip r:embed="rId4" cstate="print"/>
          <a:srcRect/>
          <a:stretch>
            <a:fillRect/>
          </a:stretch>
        </p:blipFill>
        <p:spPr bwMode="auto">
          <a:xfrm>
            <a:off x="5940152" y="2780928"/>
            <a:ext cx="2736000" cy="2049594"/>
          </a:xfrm>
          <a:prstGeom prst="rect">
            <a:avLst/>
          </a:prstGeom>
          <a:noFill/>
          <a:ln w="9525">
            <a:noFill/>
            <a:miter lim="800000"/>
            <a:headEnd/>
            <a:tailEnd/>
          </a:ln>
        </p:spPr>
      </p:pic>
      <p:pic>
        <p:nvPicPr>
          <p:cNvPr id="9" name="Afbeelding 8"/>
          <p:cNvPicPr>
            <a:picLocks noChangeAspect="1"/>
          </p:cNvPicPr>
          <p:nvPr/>
        </p:nvPicPr>
        <p:blipFill>
          <a:blip r:embed="rId5" cstate="print"/>
          <a:srcRect/>
          <a:stretch>
            <a:fillRect/>
          </a:stretch>
        </p:blipFill>
        <p:spPr bwMode="auto">
          <a:xfrm>
            <a:off x="3131840" y="2780928"/>
            <a:ext cx="2736000" cy="2055619"/>
          </a:xfrm>
          <a:prstGeom prst="rect">
            <a:avLst/>
          </a:prstGeom>
          <a:noFill/>
          <a:ln w="9525">
            <a:noFill/>
            <a:miter lim="800000"/>
            <a:headEnd/>
            <a:tailEnd/>
          </a:ln>
        </p:spPr>
      </p:pic>
      <p:sp>
        <p:nvSpPr>
          <p:cNvPr id="10" name="Tekstvak 9"/>
          <p:cNvSpPr txBox="1"/>
          <p:nvPr/>
        </p:nvSpPr>
        <p:spPr>
          <a:xfrm>
            <a:off x="4355976" y="5445224"/>
            <a:ext cx="4608512" cy="707886"/>
          </a:xfrm>
          <a:prstGeom prst="rect">
            <a:avLst/>
          </a:prstGeom>
          <a:noFill/>
        </p:spPr>
        <p:txBody>
          <a:bodyPr wrap="square" rtlCol="0">
            <a:spAutoFit/>
          </a:bodyPr>
          <a:lstStyle/>
          <a:p>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 0,0009 &lt;  0,05.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wordt verworpen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p</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683568" y="908720"/>
            <a:ext cx="6480720" cy="400110"/>
          </a:xfrm>
          <a:prstGeom prst="rect">
            <a:avLst/>
          </a:prstGeom>
          <a:noFill/>
        </p:spPr>
        <p:txBody>
          <a:bodyPr wrap="square" rtlCol="0">
            <a:spAutoFit/>
          </a:bodyPr>
          <a:lstStyle/>
          <a:p>
            <a:r>
              <a:rPr lang="nl-BE" sz="2000" dirty="0" smtClean="0">
                <a:latin typeface="Arial" pitchFamily="34" charset="0"/>
                <a:cs typeface="Arial" pitchFamily="34" charset="0"/>
              </a:rPr>
              <a:t>(5) methode 3 : betrouwbaarheidsinterval</a:t>
            </a:r>
          </a:p>
        </p:txBody>
      </p:sp>
      <p:sp>
        <p:nvSpPr>
          <p:cNvPr id="5" name="Tekstvak 4"/>
          <p:cNvSpPr txBox="1"/>
          <p:nvPr/>
        </p:nvSpPr>
        <p:spPr>
          <a:xfrm>
            <a:off x="1187624" y="2636912"/>
            <a:ext cx="3816424" cy="400110"/>
          </a:xfrm>
          <a:prstGeom prst="rect">
            <a:avLst/>
          </a:prstGeom>
          <a:noFill/>
        </p:spPr>
        <p:txBody>
          <a:bodyPr wrap="square" rtlCol="0">
            <a:spAutoFit/>
          </a:bodyPr>
          <a:lstStyle/>
          <a:p>
            <a:r>
              <a:rPr lang="nl-BE" sz="2000" dirty="0" smtClean="0">
                <a:latin typeface="Arial" pitchFamily="34" charset="0"/>
                <a:cs typeface="Arial" pitchFamily="34" charset="0"/>
              </a:rPr>
              <a:t>Stat – Tests – A: 1-PropZInt</a:t>
            </a:r>
          </a:p>
        </p:txBody>
      </p:sp>
      <p:sp>
        <p:nvSpPr>
          <p:cNvPr id="272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72385" name="Object 1"/>
          <p:cNvGraphicFramePr>
            <a:graphicFrameLocks noChangeAspect="1"/>
          </p:cNvGraphicFramePr>
          <p:nvPr/>
        </p:nvGraphicFramePr>
        <p:xfrm>
          <a:off x="1187624" y="1412776"/>
          <a:ext cx="7758113" cy="1239837"/>
        </p:xfrm>
        <a:graphic>
          <a:graphicData uri="http://schemas.openxmlformats.org/presentationml/2006/ole">
            <mc:AlternateContent xmlns:mc="http://schemas.openxmlformats.org/markup-compatibility/2006">
              <mc:Choice xmlns:v="urn:schemas-microsoft-com:vml" Requires="v">
                <p:oleObj spid="_x0000_s272393" name="Equation" r:id="rId3" imgW="4317840" imgH="685800" progId="Equation.DSMT4">
                  <p:embed/>
                </p:oleObj>
              </mc:Choice>
              <mc:Fallback>
                <p:oleObj name="Equation" r:id="rId3" imgW="4317840" imgH="685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412776"/>
                        <a:ext cx="7758113" cy="1239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Afbeelding 7"/>
          <p:cNvPicPr>
            <a:picLocks noChangeAspect="1"/>
          </p:cNvPicPr>
          <p:nvPr/>
        </p:nvPicPr>
        <p:blipFill>
          <a:blip r:embed="rId5" cstate="print"/>
          <a:srcRect/>
          <a:stretch>
            <a:fillRect/>
          </a:stretch>
        </p:blipFill>
        <p:spPr bwMode="auto">
          <a:xfrm>
            <a:off x="323528" y="3140968"/>
            <a:ext cx="2736000" cy="2055619"/>
          </a:xfrm>
          <a:prstGeom prst="rect">
            <a:avLst/>
          </a:prstGeom>
          <a:noFill/>
          <a:ln w="9525">
            <a:noFill/>
            <a:miter lim="800000"/>
            <a:headEnd/>
            <a:tailEnd/>
          </a:ln>
        </p:spPr>
      </p:pic>
      <p:pic>
        <p:nvPicPr>
          <p:cNvPr id="9" name="Afbeelding 8"/>
          <p:cNvPicPr>
            <a:picLocks noChangeAspect="1"/>
          </p:cNvPicPr>
          <p:nvPr/>
        </p:nvPicPr>
        <p:blipFill>
          <a:blip r:embed="rId6" cstate="print"/>
          <a:srcRect/>
          <a:stretch>
            <a:fillRect/>
          </a:stretch>
        </p:blipFill>
        <p:spPr bwMode="auto">
          <a:xfrm>
            <a:off x="3131840" y="3140968"/>
            <a:ext cx="2736000" cy="2055619"/>
          </a:xfrm>
          <a:prstGeom prst="rect">
            <a:avLst/>
          </a:prstGeom>
          <a:noFill/>
          <a:ln w="9525">
            <a:noFill/>
            <a:miter lim="800000"/>
            <a:headEnd/>
            <a:tailEnd/>
          </a:ln>
        </p:spPr>
      </p:pic>
      <p:pic>
        <p:nvPicPr>
          <p:cNvPr id="10" name="Afbeelding 9"/>
          <p:cNvPicPr>
            <a:picLocks noChangeAspect="1"/>
          </p:cNvPicPr>
          <p:nvPr/>
        </p:nvPicPr>
        <p:blipFill>
          <a:blip r:embed="rId7" cstate="print"/>
          <a:srcRect/>
          <a:stretch>
            <a:fillRect/>
          </a:stretch>
        </p:blipFill>
        <p:spPr bwMode="auto">
          <a:xfrm>
            <a:off x="5940152" y="3140968"/>
            <a:ext cx="2736000" cy="2056828"/>
          </a:xfrm>
          <a:prstGeom prst="rect">
            <a:avLst/>
          </a:prstGeom>
          <a:noFill/>
          <a:ln w="9525">
            <a:noFill/>
            <a:miter lim="800000"/>
            <a:headEnd/>
            <a:tailEnd/>
          </a:ln>
        </p:spPr>
      </p:pic>
      <p:sp>
        <p:nvSpPr>
          <p:cNvPr id="11" name="Tekstvak 10"/>
          <p:cNvSpPr txBox="1"/>
          <p:nvPr/>
        </p:nvSpPr>
        <p:spPr>
          <a:xfrm>
            <a:off x="4067944" y="5373216"/>
            <a:ext cx="4608512" cy="707886"/>
          </a:xfrm>
          <a:prstGeom prst="rect">
            <a:avLst/>
          </a:prstGeom>
          <a:noFill/>
        </p:spPr>
        <p:txBody>
          <a:bodyPr wrap="square" rtlCol="0">
            <a:spAutoFit/>
          </a:bodyPr>
          <a:lstStyle/>
          <a:p>
            <a:r>
              <a:rPr lang="nl-BE" sz="2000" dirty="0" smtClean="0">
                <a:latin typeface="Arial" pitchFamily="34" charset="0"/>
                <a:cs typeface="Arial" pitchFamily="34" charset="0"/>
              </a:rPr>
              <a:t>antwoord: 0,5 ligt niet in het interval </a:t>
            </a:r>
          </a:p>
          <a:p>
            <a:r>
              <a:rPr lang="nl-BE" sz="2000" dirty="0" smtClean="0">
                <a:latin typeface="Arial" pitchFamily="34" charset="0"/>
                <a:cs typeface="Arial" pitchFamily="34" charset="0"/>
              </a:rPr>
              <a:t> [0,56 ; 0,71] dus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verwerpen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sl.milano.it/repository/images/OBJ09434.JPG"/>
          <p:cNvPicPr>
            <a:picLocks noChangeAspect="1" noChangeArrowheads="1"/>
          </p:cNvPicPr>
          <p:nvPr/>
        </p:nvPicPr>
        <p:blipFill>
          <a:blip r:embed="rId2" cstate="print"/>
          <a:srcRect/>
          <a:stretch>
            <a:fillRect/>
          </a:stretch>
        </p:blipFill>
        <p:spPr bwMode="auto">
          <a:xfrm>
            <a:off x="5484100" y="4149080"/>
            <a:ext cx="3336371" cy="2502278"/>
          </a:xfrm>
          <a:prstGeom prst="rect">
            <a:avLst/>
          </a:prstGeom>
          <a:noFill/>
        </p:spPr>
      </p:pic>
      <p:graphicFrame>
        <p:nvGraphicFramePr>
          <p:cNvPr id="5" name="Diagram 4"/>
          <p:cNvGraphicFramePr/>
          <p:nvPr/>
        </p:nvGraphicFramePr>
        <p:xfrm>
          <a:off x="251520" y="260648"/>
          <a:ext cx="6096000"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descr="http://thumbs.ebaystatic.com/images/g/p-QAAOSwVghXFJXl/s-l225.jpg"/>
          <p:cNvPicPr/>
          <p:nvPr/>
        </p:nvPicPr>
        <p:blipFill>
          <a:blip r:embed="rId8" cstate="print"/>
          <a:srcRect/>
          <a:stretch>
            <a:fillRect/>
          </a:stretch>
        </p:blipFill>
        <p:spPr bwMode="auto">
          <a:xfrm>
            <a:off x="1115616" y="3284984"/>
            <a:ext cx="1315978" cy="186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9552" y="980728"/>
            <a:ext cx="8280920" cy="1015663"/>
          </a:xfrm>
          <a:prstGeom prst="rect">
            <a:avLst/>
          </a:prstGeom>
          <a:noFill/>
        </p:spPr>
        <p:txBody>
          <a:bodyPr wrap="square" rtlCol="0">
            <a:spAutoFit/>
          </a:bodyPr>
          <a:lstStyle/>
          <a:p>
            <a:r>
              <a:rPr lang="nl-BE" sz="2000" dirty="0" smtClean="0">
                <a:latin typeface="Arial" pitchFamily="34" charset="0"/>
                <a:cs typeface="Arial" pitchFamily="34" charset="0"/>
              </a:rPr>
              <a:t>Dozen speculaasijs worden automatisch gevuld door twee machines. </a:t>
            </a:r>
          </a:p>
          <a:p>
            <a:r>
              <a:rPr lang="nl-BE" sz="2000" dirty="0" smtClean="0">
                <a:latin typeface="Arial" pitchFamily="34" charset="0"/>
                <a:cs typeface="Arial" pitchFamily="34" charset="0"/>
              </a:rPr>
              <a:t>Om de gemiddelde inhoud te meten wordt van beide een steekproef genomen en leverde volgende resultaten.</a:t>
            </a:r>
            <a:endParaRPr lang="nl-BE" sz="2000" dirty="0">
              <a:latin typeface="Arial" pitchFamily="34" charset="0"/>
              <a:cs typeface="Arial" pitchFamily="34" charset="0"/>
            </a:endParaRPr>
          </a:p>
        </p:txBody>
      </p:sp>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twee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r>
              <a:rPr lang="nl-BE" sz="2800" dirty="0" smtClean="0">
                <a:solidFill>
                  <a:srgbClr val="FF0000"/>
                </a:solidFill>
                <a:effectLst>
                  <a:outerShdw blurRad="38100" dist="38100" dir="2700000" algn="tl">
                    <a:srgbClr val="000000">
                      <a:alpha val="43137"/>
                    </a:srgbClr>
                  </a:outerShdw>
                </a:effectLst>
                <a:latin typeface="Arial"/>
                <a:cs typeface="Arial"/>
              </a:rPr>
              <a: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82625" name="Object 1"/>
          <p:cNvGraphicFramePr>
            <a:graphicFrameLocks noChangeAspect="1"/>
          </p:cNvGraphicFramePr>
          <p:nvPr/>
        </p:nvGraphicFramePr>
        <p:xfrm>
          <a:off x="1043608" y="2204864"/>
          <a:ext cx="5294312" cy="1065213"/>
        </p:xfrm>
        <a:graphic>
          <a:graphicData uri="http://schemas.openxmlformats.org/presentationml/2006/ole">
            <mc:AlternateContent xmlns:mc="http://schemas.openxmlformats.org/markup-compatibility/2006">
              <mc:Choice xmlns:v="urn:schemas-microsoft-com:vml" Requires="v">
                <p:oleObj spid="_x0000_s282633" name="Equation" r:id="rId3" imgW="2654300" imgH="533400" progId="Equation.DSMT4">
                  <p:embed/>
                </p:oleObj>
              </mc:Choice>
              <mc:Fallback>
                <p:oleObj name="Equation" r:id="rId3" imgW="2654300" imgH="533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204864"/>
                        <a:ext cx="5294312"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kstvak 5"/>
          <p:cNvSpPr txBox="1"/>
          <p:nvPr/>
        </p:nvSpPr>
        <p:spPr>
          <a:xfrm>
            <a:off x="539552" y="3429000"/>
            <a:ext cx="8496944" cy="707886"/>
          </a:xfrm>
          <a:prstGeom prst="rect">
            <a:avLst/>
          </a:prstGeom>
          <a:noFill/>
        </p:spPr>
        <p:txBody>
          <a:bodyPr wrap="square" rtlCol="0">
            <a:spAutoFit/>
          </a:bodyPr>
          <a:lstStyle/>
          <a:p>
            <a:r>
              <a:rPr lang="nl-BE" sz="2000" dirty="0" smtClean="0">
                <a:latin typeface="Arial" pitchFamily="34" charset="0"/>
                <a:cs typeface="Arial" pitchFamily="34" charset="0"/>
              </a:rPr>
              <a:t>Mogen we op basis van deze gegevens besluiten dat beide machines niet dezelfde gemiddelde inhoud leveren? (betrouwbaarheidsniveau 95%).</a:t>
            </a:r>
            <a:endParaRPr lang="nl-BE" sz="2000" dirty="0">
              <a:latin typeface="Arial" pitchFamily="34" charset="0"/>
              <a:cs typeface="Arial" pitchFamily="34" charset="0"/>
            </a:endParaRPr>
          </a:p>
        </p:txBody>
      </p:sp>
      <p:pic>
        <p:nvPicPr>
          <p:cNvPr id="282628" name="Picture 4" descr="https://www.surprice.be/media/catalog/product/cache/1/small_image/385x/9df78eab33525d08d6e5fb8d27136e95/s/p/speculoos-ijs.jpg"/>
          <p:cNvPicPr>
            <a:picLocks noChangeAspect="1" noChangeArrowheads="1"/>
          </p:cNvPicPr>
          <p:nvPr/>
        </p:nvPicPr>
        <p:blipFill>
          <a:blip r:embed="rId5" cstate="print"/>
          <a:srcRect/>
          <a:stretch>
            <a:fillRect/>
          </a:stretch>
        </p:blipFill>
        <p:spPr bwMode="auto">
          <a:xfrm>
            <a:off x="6588224" y="4293096"/>
            <a:ext cx="2442989" cy="2442989"/>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twee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r>
              <a:rPr lang="nl-BE" sz="2800" dirty="0" smtClean="0">
                <a:solidFill>
                  <a:srgbClr val="FF0000"/>
                </a:solidFill>
                <a:effectLst>
                  <a:outerShdw blurRad="38100" dist="38100" dir="2700000" algn="tl">
                    <a:srgbClr val="000000">
                      <a:alpha val="43137"/>
                    </a:srgbClr>
                  </a:outerShdw>
                </a:effectLst>
                <a:latin typeface="Arial"/>
                <a:cs typeface="Arial"/>
              </a:rPr>
              <a: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kstvak 4"/>
          <p:cNvSpPr txBox="1"/>
          <p:nvPr/>
        </p:nvSpPr>
        <p:spPr>
          <a:xfrm>
            <a:off x="539552"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6" name="Tekstvak 5"/>
          <p:cNvSpPr txBox="1"/>
          <p:nvPr/>
        </p:nvSpPr>
        <p:spPr>
          <a:xfrm>
            <a:off x="1403648" y="1340768"/>
            <a:ext cx="2592288" cy="1015663"/>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A</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B</a:t>
            </a:r>
            <a:endParaRPr lang="nl-BE" sz="2000" dirty="0" smtClean="0">
              <a:latin typeface="Arial" pitchFamily="34" charset="0"/>
              <a:cs typeface="Arial" pitchFamily="34" charset="0"/>
            </a:endParaRP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A</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B</a:t>
            </a:r>
            <a:endParaRPr lang="nl-BE" sz="2000" dirty="0" smtClean="0">
              <a:latin typeface="Arial" pitchFamily="34" charset="0"/>
              <a:cs typeface="Arial" pitchFamily="34" charset="0"/>
            </a:endParaRPr>
          </a:p>
        </p:txBody>
      </p:sp>
      <p:sp>
        <p:nvSpPr>
          <p:cNvPr id="7" name="Tekstvak 6"/>
          <p:cNvSpPr txBox="1"/>
          <p:nvPr/>
        </p:nvSpPr>
        <p:spPr>
          <a:xfrm>
            <a:off x="611560" y="256490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methode van de </a:t>
            </a:r>
            <a:r>
              <a:rPr lang="nl-BE" sz="2000" dirty="0" err="1" smtClean="0">
                <a:latin typeface="Arial" pitchFamily="34" charset="0"/>
                <a:cs typeface="Arial" pitchFamily="34" charset="0"/>
              </a:rPr>
              <a:t>p-waarde</a:t>
            </a:r>
            <a:endParaRPr lang="nl-BE" sz="2000" dirty="0" smtClean="0">
              <a:latin typeface="Arial" pitchFamily="34" charset="0"/>
              <a:cs typeface="Arial" pitchFamily="34" charset="0"/>
            </a:endParaRPr>
          </a:p>
        </p:txBody>
      </p:sp>
      <p:pic>
        <p:nvPicPr>
          <p:cNvPr id="8" name="Afbeelding 7"/>
          <p:cNvPicPr>
            <a:picLocks noChangeAspect="1"/>
          </p:cNvPicPr>
          <p:nvPr/>
        </p:nvPicPr>
        <p:blipFill>
          <a:blip r:embed="rId2" cstate="print"/>
          <a:srcRect/>
          <a:stretch>
            <a:fillRect/>
          </a:stretch>
        </p:blipFill>
        <p:spPr bwMode="auto">
          <a:xfrm>
            <a:off x="5868144" y="3068960"/>
            <a:ext cx="2664000" cy="2001523"/>
          </a:xfrm>
          <a:prstGeom prst="rect">
            <a:avLst/>
          </a:prstGeom>
          <a:noFill/>
          <a:ln w="9525">
            <a:noFill/>
            <a:miter lim="800000"/>
            <a:headEnd/>
            <a:tailEnd/>
          </a:ln>
        </p:spPr>
      </p:pic>
      <p:pic>
        <p:nvPicPr>
          <p:cNvPr id="9" name="Afbeelding 8"/>
          <p:cNvPicPr>
            <a:picLocks noChangeAspect="1"/>
          </p:cNvPicPr>
          <p:nvPr/>
        </p:nvPicPr>
        <p:blipFill>
          <a:blip r:embed="rId3" cstate="print"/>
          <a:srcRect/>
          <a:stretch>
            <a:fillRect/>
          </a:stretch>
        </p:blipFill>
        <p:spPr bwMode="auto">
          <a:xfrm>
            <a:off x="3131840" y="3068960"/>
            <a:ext cx="2664000" cy="2001523"/>
          </a:xfrm>
          <a:prstGeom prst="rect">
            <a:avLst/>
          </a:prstGeom>
          <a:noFill/>
          <a:ln w="9525">
            <a:noFill/>
            <a:miter lim="800000"/>
            <a:headEnd/>
            <a:tailEnd/>
          </a:ln>
        </p:spPr>
      </p:pic>
      <p:pic>
        <p:nvPicPr>
          <p:cNvPr id="10" name="Afbeelding 9"/>
          <p:cNvPicPr>
            <a:picLocks noChangeAspect="1"/>
          </p:cNvPicPr>
          <p:nvPr/>
        </p:nvPicPr>
        <p:blipFill>
          <a:blip r:embed="rId4" cstate="print"/>
          <a:srcRect/>
          <a:stretch>
            <a:fillRect/>
          </a:stretch>
        </p:blipFill>
        <p:spPr bwMode="auto">
          <a:xfrm>
            <a:off x="395536" y="3068960"/>
            <a:ext cx="2664000" cy="2002700"/>
          </a:xfrm>
          <a:prstGeom prst="rect">
            <a:avLst/>
          </a:prstGeom>
          <a:noFill/>
          <a:ln w="9525">
            <a:noFill/>
            <a:miter lim="800000"/>
            <a:headEnd/>
            <a:tailEnd/>
          </a:ln>
        </p:spPr>
      </p:pic>
      <p:sp>
        <p:nvSpPr>
          <p:cNvPr id="11" name="Tekstvak 10"/>
          <p:cNvSpPr txBox="1"/>
          <p:nvPr/>
        </p:nvSpPr>
        <p:spPr>
          <a:xfrm>
            <a:off x="2411760" y="5301208"/>
            <a:ext cx="6192688" cy="1015663"/>
          </a:xfrm>
          <a:prstGeom prst="rect">
            <a:avLst/>
          </a:prstGeom>
          <a:noFill/>
        </p:spPr>
        <p:txBody>
          <a:bodyPr wrap="square" rtlCol="0">
            <a:spAutoFit/>
          </a:bodyPr>
          <a:lstStyle/>
          <a:p>
            <a:pPr lvl="0"/>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zeer klein (ongelijke </a:t>
            </a:r>
            <a:r>
              <a:rPr lang="nl-BE" sz="2000" dirty="0" err="1" smtClean="0">
                <a:latin typeface="Arial" pitchFamily="34" charset="0"/>
                <a:cs typeface="Arial" pitchFamily="34" charset="0"/>
              </a:rPr>
              <a:t>varianties</a:t>
            </a:r>
            <a:r>
              <a:rPr lang="nl-BE" sz="2000" dirty="0" smtClean="0">
                <a:latin typeface="Arial" pitchFamily="34" charset="0"/>
                <a:cs typeface="Arial" pitchFamily="34" charset="0"/>
              </a:rPr>
              <a:t>) dus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verwerpen of beide machines leveren inderdaad een andere gemiddelde inhoud.</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twee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r>
              <a:rPr lang="nl-BE" sz="2800" dirty="0" smtClean="0">
                <a:solidFill>
                  <a:srgbClr val="FF0000"/>
                </a:solidFill>
                <a:effectLst>
                  <a:outerShdw blurRad="38100" dist="38100" dir="2700000" algn="tl">
                    <a:srgbClr val="000000">
                      <a:alpha val="43137"/>
                    </a:srgbClr>
                  </a:outerShdw>
                </a:effectLst>
                <a:latin typeface="Arial"/>
                <a:cs typeface="Arial"/>
              </a:rPr>
              <a: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kstvak 4"/>
          <p:cNvSpPr txBox="1"/>
          <p:nvPr/>
        </p:nvSpPr>
        <p:spPr>
          <a:xfrm>
            <a:off x="539552" y="1052736"/>
            <a:ext cx="6192688" cy="400110"/>
          </a:xfrm>
          <a:prstGeom prst="rect">
            <a:avLst/>
          </a:prstGeom>
          <a:noFill/>
        </p:spPr>
        <p:txBody>
          <a:bodyPr wrap="square" rtlCol="0">
            <a:spAutoFit/>
          </a:bodyPr>
          <a:lstStyle/>
          <a:p>
            <a:r>
              <a:rPr lang="nl-BE" sz="2000" dirty="0" smtClean="0">
                <a:latin typeface="Arial" pitchFamily="34" charset="0"/>
                <a:cs typeface="Arial" pitchFamily="34" charset="0"/>
              </a:rPr>
              <a:t>(3) methode van een betrouwbaarheidsinterval </a:t>
            </a:r>
          </a:p>
        </p:txBody>
      </p:sp>
      <p:pic>
        <p:nvPicPr>
          <p:cNvPr id="6" name="Afbeelding 5"/>
          <p:cNvPicPr>
            <a:picLocks noChangeAspect="1"/>
          </p:cNvPicPr>
          <p:nvPr/>
        </p:nvPicPr>
        <p:blipFill>
          <a:blip r:embed="rId2" cstate="print"/>
          <a:srcRect/>
          <a:stretch>
            <a:fillRect/>
          </a:stretch>
        </p:blipFill>
        <p:spPr bwMode="auto">
          <a:xfrm>
            <a:off x="5940152" y="1700808"/>
            <a:ext cx="2664000" cy="2001524"/>
          </a:xfrm>
          <a:prstGeom prst="rect">
            <a:avLst/>
          </a:prstGeom>
          <a:noFill/>
          <a:ln w="9525">
            <a:noFill/>
            <a:miter lim="800000"/>
            <a:headEnd/>
            <a:tailEnd/>
          </a:ln>
        </p:spPr>
      </p:pic>
      <p:pic>
        <p:nvPicPr>
          <p:cNvPr id="7" name="Afbeelding 6"/>
          <p:cNvPicPr>
            <a:picLocks noChangeAspect="1"/>
          </p:cNvPicPr>
          <p:nvPr/>
        </p:nvPicPr>
        <p:blipFill>
          <a:blip r:embed="rId3" cstate="print"/>
          <a:srcRect/>
          <a:stretch>
            <a:fillRect/>
          </a:stretch>
        </p:blipFill>
        <p:spPr bwMode="auto">
          <a:xfrm>
            <a:off x="3203848" y="1700808"/>
            <a:ext cx="2664000" cy="2001524"/>
          </a:xfrm>
          <a:prstGeom prst="rect">
            <a:avLst/>
          </a:prstGeom>
          <a:noFill/>
          <a:ln w="9525">
            <a:noFill/>
            <a:miter lim="800000"/>
            <a:headEnd/>
            <a:tailEnd/>
          </a:ln>
        </p:spPr>
      </p:pic>
      <p:pic>
        <p:nvPicPr>
          <p:cNvPr id="8" name="Afbeelding 7"/>
          <p:cNvPicPr>
            <a:picLocks noChangeAspect="1"/>
          </p:cNvPicPr>
          <p:nvPr/>
        </p:nvPicPr>
        <p:blipFill>
          <a:blip r:embed="rId4" cstate="print"/>
          <a:srcRect/>
          <a:stretch>
            <a:fillRect/>
          </a:stretch>
        </p:blipFill>
        <p:spPr bwMode="auto">
          <a:xfrm>
            <a:off x="467544" y="1700808"/>
            <a:ext cx="2664000" cy="2001524"/>
          </a:xfrm>
          <a:prstGeom prst="rect">
            <a:avLst/>
          </a:prstGeom>
          <a:noFill/>
          <a:ln w="9525">
            <a:noFill/>
            <a:miter lim="800000"/>
            <a:headEnd/>
            <a:tailEnd/>
          </a:ln>
        </p:spPr>
      </p:pic>
      <p:sp>
        <p:nvSpPr>
          <p:cNvPr id="9" name="Tekstvak 8"/>
          <p:cNvSpPr txBox="1"/>
          <p:nvPr/>
        </p:nvSpPr>
        <p:spPr>
          <a:xfrm>
            <a:off x="2267744" y="3933056"/>
            <a:ext cx="6192688" cy="707886"/>
          </a:xfrm>
          <a:prstGeom prst="rect">
            <a:avLst/>
          </a:prstGeom>
          <a:noFill/>
        </p:spPr>
        <p:txBody>
          <a:bodyPr wrap="square" rtlCol="0">
            <a:spAutoFit/>
          </a:bodyPr>
          <a:lstStyle/>
          <a:p>
            <a:pPr lvl="0"/>
            <a:r>
              <a:rPr lang="nl-BE" sz="2000" dirty="0" smtClean="0">
                <a:latin typeface="Arial" pitchFamily="34" charset="0"/>
                <a:cs typeface="Arial" pitchFamily="34" charset="0"/>
              </a:rPr>
              <a:t>antwoord: b.i. [-0,093 ; -0,047] , omdat 0 niet tot dit interval behoort mag je besluiten dat µ</a:t>
            </a:r>
            <a:r>
              <a:rPr lang="nl-BE" sz="2000" baseline="-25000" dirty="0" smtClean="0">
                <a:latin typeface="Arial" pitchFamily="34" charset="0"/>
                <a:cs typeface="Arial" pitchFamily="34" charset="0"/>
              </a:rPr>
              <a:t>A</a:t>
            </a:r>
            <a:r>
              <a:rPr lang="nl-BE" sz="2000" dirty="0" smtClean="0">
                <a:latin typeface="Arial" pitchFamily="34" charset="0"/>
                <a:cs typeface="Arial" pitchFamily="34" charset="0"/>
              </a:rPr>
              <a:t> </a:t>
            </a:r>
            <a:r>
              <a:rPr lang="nl-BE" sz="2000" dirty="0" smtClean="0">
                <a:latin typeface="Sylfaen"/>
                <a:cs typeface="Arial" pitchFamily="34" charset="0"/>
              </a:rPr>
              <a:t>≠ </a:t>
            </a:r>
            <a:r>
              <a:rPr lang="nl-BE" sz="2000" dirty="0" smtClean="0">
                <a:latin typeface="Arial" pitchFamily="34" charset="0"/>
                <a:cs typeface="Arial" pitchFamily="34" charset="0"/>
              </a:rPr>
              <a:t>µ</a:t>
            </a:r>
            <a:r>
              <a:rPr lang="nl-BE" sz="2000" baseline="-25000" dirty="0" smtClean="0">
                <a:latin typeface="Arial" pitchFamily="34" charset="0"/>
                <a:cs typeface="Arial" pitchFamily="34" charset="0"/>
              </a:rPr>
              <a:t>B</a:t>
            </a:r>
            <a:r>
              <a:rPr lang="nl-BE" sz="2000" dirty="0" smtClean="0">
                <a:latin typeface="Arial" pitchFamily="34" charset="0"/>
                <a:cs typeface="Arial" pitchFamily="34" charset="0"/>
              </a:rPr>
              <a:t> .</a:t>
            </a:r>
            <a:endParaRPr lang="nl-BE"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9552" y="980728"/>
            <a:ext cx="8280920" cy="2554545"/>
          </a:xfrm>
          <a:prstGeom prst="rect">
            <a:avLst/>
          </a:prstGeom>
          <a:noFill/>
        </p:spPr>
        <p:txBody>
          <a:bodyPr wrap="square" rtlCol="0">
            <a:spAutoFit/>
          </a:bodyPr>
          <a:lstStyle/>
          <a:p>
            <a:r>
              <a:rPr lang="nl-BE" sz="2000" dirty="0" smtClean="0">
                <a:latin typeface="Arial" pitchFamily="34" charset="0"/>
                <a:cs typeface="Arial" pitchFamily="34" charset="0"/>
              </a:rPr>
              <a:t>In een bedrijf staan twee machines en men heeft de indruk dat machine 2 minder precies werkt dan machine 1. Om dit te onderzoeken neemt men uit de productie van machine 1 een staal van omvang 13 en men vindt s</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² = 5,29, uit een staal van 10 exemplaren van machine 2 vond men s</a:t>
            </a:r>
            <a:r>
              <a:rPr lang="nl-BE" sz="2000" baseline="-25000" dirty="0" smtClean="0">
                <a:latin typeface="Arial" pitchFamily="34" charset="0"/>
                <a:cs typeface="Arial" pitchFamily="34" charset="0"/>
              </a:rPr>
              <a:t>2</a:t>
            </a:r>
            <a:r>
              <a:rPr lang="nl-BE" sz="2000" dirty="0" smtClean="0">
                <a:latin typeface="Arial" pitchFamily="34" charset="0"/>
                <a:cs typeface="Arial" pitchFamily="34" charset="0"/>
              </a:rPr>
              <a:t>² = 7,84. </a:t>
            </a:r>
          </a:p>
          <a:p>
            <a:r>
              <a:rPr lang="nl-BE" sz="2000" dirty="0" smtClean="0">
                <a:latin typeface="Arial" pitchFamily="34" charset="0"/>
                <a:cs typeface="Arial" pitchFamily="34" charset="0"/>
              </a:rPr>
              <a:t>Vormt dit op een significantieniveau van 5% voldoende bewijs dat machine 2 minder precies werkt dan machine1? Je mag normaliteit veronderstellen.</a:t>
            </a:r>
            <a:endParaRPr lang="nl-BE" sz="2000" dirty="0">
              <a:latin typeface="Arial" pitchFamily="34" charset="0"/>
              <a:cs typeface="Arial" pitchFamily="34" charset="0"/>
            </a:endParaRPr>
          </a:p>
        </p:txBody>
      </p:sp>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twee </a:t>
            </a:r>
            <a:r>
              <a:rPr lang="el-GR" sz="2800" dirty="0" smtClean="0">
                <a:solidFill>
                  <a:srgbClr val="FF0000"/>
                </a:solidFill>
                <a:effectLst>
                  <a:outerShdw blurRad="38100" dist="38100" dir="2700000" algn="tl">
                    <a:srgbClr val="000000">
                      <a:alpha val="43137"/>
                    </a:srgbClr>
                  </a:outerShdw>
                </a:effectLst>
                <a:latin typeface="Arial"/>
                <a:cs typeface="Arial"/>
              </a:rPr>
              <a:t>σ</a:t>
            </a:r>
            <a:r>
              <a:rPr lang="nl-BE" sz="2800" dirty="0" smtClean="0">
                <a:solidFill>
                  <a:srgbClr val="FF0000"/>
                </a:solidFill>
                <a:effectLst>
                  <a:outerShdw blurRad="38100" dist="38100" dir="2700000" algn="tl">
                    <a:srgbClr val="000000">
                      <a:alpha val="43137"/>
                    </a:srgbClr>
                  </a:outerShdw>
                </a:effectLst>
                <a:latin typeface="Arial"/>
                <a:cs typeface="Arial"/>
              </a:rPr>
              <a: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94914" name="Picture 2" descr="http://www.kho.edu.tr/MyImages/page_imgs/akademik/dekanlik/makine/makine_amac.JPG"/>
          <p:cNvPicPr>
            <a:picLocks noChangeAspect="1" noChangeArrowheads="1"/>
          </p:cNvPicPr>
          <p:nvPr/>
        </p:nvPicPr>
        <p:blipFill>
          <a:blip r:embed="rId2" cstate="print"/>
          <a:srcRect/>
          <a:stretch>
            <a:fillRect/>
          </a:stretch>
        </p:blipFill>
        <p:spPr bwMode="auto">
          <a:xfrm>
            <a:off x="4572000" y="4581128"/>
            <a:ext cx="4366898" cy="2070947"/>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twee </a:t>
            </a:r>
            <a:r>
              <a:rPr lang="el-GR" sz="2800" dirty="0" smtClean="0">
                <a:solidFill>
                  <a:srgbClr val="FF0000"/>
                </a:solidFill>
                <a:effectLst>
                  <a:outerShdw blurRad="38100" dist="38100" dir="2700000" algn="tl">
                    <a:srgbClr val="000000">
                      <a:alpha val="43137"/>
                    </a:srgbClr>
                  </a:outerShdw>
                </a:effectLst>
                <a:latin typeface="Arial"/>
                <a:cs typeface="Arial"/>
              </a:rPr>
              <a:t>σ</a:t>
            </a:r>
            <a:r>
              <a:rPr lang="nl-BE" sz="2800" dirty="0" smtClean="0">
                <a:solidFill>
                  <a:srgbClr val="FF0000"/>
                </a:solidFill>
                <a:effectLst>
                  <a:outerShdw blurRad="38100" dist="38100" dir="2700000" algn="tl">
                    <a:srgbClr val="000000">
                      <a:alpha val="43137"/>
                    </a:srgbClr>
                  </a:outerShdw>
                </a:effectLst>
                <a:latin typeface="Arial"/>
                <a:cs typeface="Arial"/>
              </a:rPr>
              <a: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4" name="Tekstvak 3"/>
          <p:cNvSpPr txBox="1"/>
          <p:nvPr/>
        </p:nvSpPr>
        <p:spPr>
          <a:xfrm>
            <a:off x="1403648" y="1340768"/>
            <a:ext cx="2592288" cy="1015663"/>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a:t>
            </a:r>
            <a:r>
              <a:rPr lang="el-GR" sz="2000" dirty="0" smtClean="0">
                <a:latin typeface="Arial"/>
                <a:cs typeface="Arial"/>
              </a:rPr>
              <a:t>σ</a:t>
            </a:r>
            <a:r>
              <a:rPr lang="nl-BE" sz="2000" baseline="-25000" dirty="0" smtClean="0">
                <a:latin typeface="Arial"/>
                <a:cs typeface="Arial"/>
              </a:rPr>
              <a:t>1</a:t>
            </a:r>
            <a:r>
              <a:rPr lang="nl-BE" sz="2000" dirty="0" smtClean="0">
                <a:latin typeface="Arial" pitchFamily="34" charset="0"/>
                <a:cs typeface="Arial" pitchFamily="34" charset="0"/>
              </a:rPr>
              <a:t> = </a:t>
            </a:r>
            <a:r>
              <a:rPr lang="el-GR" sz="2000" dirty="0" smtClean="0">
                <a:latin typeface="Arial"/>
                <a:cs typeface="Arial"/>
              </a:rPr>
              <a:t>σ</a:t>
            </a:r>
            <a:r>
              <a:rPr lang="nl-BE" sz="2000" baseline="-25000" dirty="0" smtClean="0">
                <a:latin typeface="Arial"/>
                <a:cs typeface="Arial"/>
              </a:rPr>
              <a:t>2</a:t>
            </a:r>
            <a:endParaRPr lang="nl-BE" sz="2000" dirty="0" smtClean="0">
              <a:latin typeface="Arial" pitchFamily="34" charset="0"/>
              <a:cs typeface="Arial" pitchFamily="34" charset="0"/>
            </a:endParaRP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a:t>
            </a:r>
            <a:r>
              <a:rPr lang="el-GR" sz="2000" dirty="0" smtClean="0">
                <a:latin typeface="Arial"/>
                <a:cs typeface="Arial"/>
              </a:rPr>
              <a:t>σ</a:t>
            </a:r>
            <a:r>
              <a:rPr lang="nl-BE" sz="2000" baseline="-25000" dirty="0" smtClean="0">
                <a:latin typeface="Arial"/>
                <a:cs typeface="Arial"/>
              </a:rPr>
              <a:t>1</a:t>
            </a:r>
            <a:r>
              <a:rPr lang="nl-BE" sz="2000" dirty="0" smtClean="0">
                <a:latin typeface="Arial" pitchFamily="34" charset="0"/>
                <a:cs typeface="Arial" pitchFamily="34" charset="0"/>
              </a:rPr>
              <a:t> &lt; </a:t>
            </a:r>
            <a:r>
              <a:rPr lang="el-GR" sz="2000" dirty="0" smtClean="0">
                <a:latin typeface="Arial"/>
                <a:cs typeface="Arial"/>
              </a:rPr>
              <a:t>σ</a:t>
            </a:r>
            <a:r>
              <a:rPr lang="nl-BE" sz="2000" baseline="-25000" dirty="0" smtClean="0">
                <a:latin typeface="Arial"/>
                <a:cs typeface="Arial"/>
              </a:rPr>
              <a:t>2</a:t>
            </a:r>
            <a:endParaRPr lang="nl-BE" sz="2000" dirty="0" smtClean="0">
              <a:latin typeface="Arial" pitchFamily="34" charset="0"/>
              <a:cs typeface="Arial" pitchFamily="34" charset="0"/>
            </a:endParaRPr>
          </a:p>
        </p:txBody>
      </p:sp>
      <p:sp>
        <p:nvSpPr>
          <p:cNvPr id="5" name="Tekstvak 4"/>
          <p:cNvSpPr txBox="1"/>
          <p:nvPr/>
        </p:nvSpPr>
        <p:spPr>
          <a:xfrm>
            <a:off x="611560" y="256490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methode van de </a:t>
            </a:r>
            <a:r>
              <a:rPr lang="nl-BE" sz="2000" dirty="0" err="1" smtClean="0">
                <a:latin typeface="Arial" pitchFamily="34" charset="0"/>
                <a:cs typeface="Arial" pitchFamily="34" charset="0"/>
              </a:rPr>
              <a:t>p-waarde</a:t>
            </a:r>
            <a:endParaRPr lang="nl-BE" sz="2000" dirty="0" smtClean="0">
              <a:latin typeface="Arial" pitchFamily="34" charset="0"/>
              <a:cs typeface="Arial" pitchFamily="34" charset="0"/>
            </a:endParaRPr>
          </a:p>
        </p:txBody>
      </p:sp>
      <p:sp>
        <p:nvSpPr>
          <p:cNvPr id="6" name="Tekstvak 5"/>
          <p:cNvSpPr txBox="1"/>
          <p:nvPr/>
        </p:nvSpPr>
        <p:spPr>
          <a:xfrm>
            <a:off x="2411760" y="5301208"/>
            <a:ext cx="6192688" cy="707886"/>
          </a:xfrm>
          <a:prstGeom prst="rect">
            <a:avLst/>
          </a:prstGeom>
          <a:noFill/>
        </p:spPr>
        <p:txBody>
          <a:bodyPr wrap="square" rtlCol="0">
            <a:spAutoFit/>
          </a:bodyPr>
          <a:lstStyle/>
          <a:p>
            <a:pPr lvl="0"/>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 0,258 &gt; 0,05 </a:t>
            </a:r>
          </a:p>
          <a:p>
            <a:pPr lvl="0"/>
            <a:r>
              <a:rPr lang="nl-BE" sz="2000" dirty="0" smtClean="0">
                <a:latin typeface="Arial" pitchFamily="34" charset="0"/>
                <a:cs typeface="Arial" pitchFamily="34" charset="0"/>
              </a:rPr>
              <a:t>we verwerpen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niet</a:t>
            </a:r>
          </a:p>
        </p:txBody>
      </p:sp>
      <p:pic>
        <p:nvPicPr>
          <p:cNvPr id="7" name="Afbeelding 6"/>
          <p:cNvPicPr>
            <a:picLocks noChangeAspect="1"/>
          </p:cNvPicPr>
          <p:nvPr/>
        </p:nvPicPr>
        <p:blipFill>
          <a:blip r:embed="rId2" cstate="print"/>
          <a:srcRect/>
          <a:stretch>
            <a:fillRect/>
          </a:stretch>
        </p:blipFill>
        <p:spPr bwMode="auto">
          <a:xfrm>
            <a:off x="5940152" y="980728"/>
            <a:ext cx="2664000" cy="2002112"/>
          </a:xfrm>
          <a:prstGeom prst="rect">
            <a:avLst/>
          </a:prstGeom>
          <a:noFill/>
          <a:ln w="9525">
            <a:noFill/>
            <a:miter lim="800000"/>
            <a:headEnd/>
            <a:tailEnd/>
          </a:ln>
        </p:spPr>
      </p:pic>
      <p:pic>
        <p:nvPicPr>
          <p:cNvPr id="8" name="Afbeelding 7"/>
          <p:cNvPicPr>
            <a:picLocks noChangeAspect="1"/>
          </p:cNvPicPr>
          <p:nvPr/>
        </p:nvPicPr>
        <p:blipFill>
          <a:blip r:embed="rId3" cstate="print"/>
          <a:srcRect/>
          <a:stretch>
            <a:fillRect/>
          </a:stretch>
        </p:blipFill>
        <p:spPr bwMode="auto">
          <a:xfrm>
            <a:off x="467544" y="3068960"/>
            <a:ext cx="2664000" cy="1995658"/>
          </a:xfrm>
          <a:prstGeom prst="rect">
            <a:avLst/>
          </a:prstGeom>
          <a:noFill/>
          <a:ln w="9525">
            <a:noFill/>
            <a:miter lim="800000"/>
            <a:headEnd/>
            <a:tailEnd/>
          </a:ln>
        </p:spPr>
      </p:pic>
      <p:pic>
        <p:nvPicPr>
          <p:cNvPr id="9" name="Afbeelding 8"/>
          <p:cNvPicPr>
            <a:picLocks noChangeAspect="1"/>
          </p:cNvPicPr>
          <p:nvPr/>
        </p:nvPicPr>
        <p:blipFill>
          <a:blip r:embed="rId4" cstate="print"/>
          <a:srcRect/>
          <a:stretch>
            <a:fillRect/>
          </a:stretch>
        </p:blipFill>
        <p:spPr bwMode="auto">
          <a:xfrm>
            <a:off x="3203848" y="3068960"/>
            <a:ext cx="2664000" cy="1995658"/>
          </a:xfrm>
          <a:prstGeom prst="rect">
            <a:avLst/>
          </a:prstGeom>
          <a:noFill/>
          <a:ln w="9525">
            <a:noFill/>
            <a:miter lim="800000"/>
            <a:headEnd/>
            <a:tailEnd/>
          </a:ln>
        </p:spPr>
      </p:pic>
      <p:pic>
        <p:nvPicPr>
          <p:cNvPr id="10" name="Afbeelding 9"/>
          <p:cNvPicPr>
            <a:picLocks noChangeAspect="1"/>
          </p:cNvPicPr>
          <p:nvPr/>
        </p:nvPicPr>
        <p:blipFill>
          <a:blip r:embed="rId5" cstate="print"/>
          <a:srcRect/>
          <a:stretch>
            <a:fillRect/>
          </a:stretch>
        </p:blipFill>
        <p:spPr bwMode="auto">
          <a:xfrm>
            <a:off x="5940152" y="3068960"/>
            <a:ext cx="2664000" cy="2001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9552" y="980728"/>
            <a:ext cx="8280920" cy="2246769"/>
          </a:xfrm>
          <a:prstGeom prst="rect">
            <a:avLst/>
          </a:prstGeom>
          <a:noFill/>
        </p:spPr>
        <p:txBody>
          <a:bodyPr wrap="square" rtlCol="0">
            <a:spAutoFit/>
          </a:bodyPr>
          <a:lstStyle/>
          <a:p>
            <a:r>
              <a:rPr lang="nl-BE" sz="2000" dirty="0" smtClean="0">
                <a:latin typeface="Arial" pitchFamily="34" charset="0"/>
                <a:cs typeface="Arial" pitchFamily="34" charset="0"/>
              </a:rPr>
              <a:t>Een bepaalde stadsschool beweert dat de leerlingen die zij aantrekt gemiddeld over een hoger IQ beschikken dan de leerlingen uit de andere stadsscholen uit de buurt.</a:t>
            </a:r>
          </a:p>
          <a:p>
            <a:r>
              <a:rPr lang="nl-BE" sz="2000" dirty="0" smtClean="0">
                <a:latin typeface="Arial" pitchFamily="34" charset="0"/>
                <a:cs typeface="Arial" pitchFamily="34" charset="0"/>
              </a:rPr>
              <a:t>Een onderzoeker wenst deze bewering na te gaan en meet via een onafhankelijke test het IQ van alle laatstejaarsstudenten uit deze school (A) en van een andere nabij gelegen school (B).</a:t>
            </a:r>
          </a:p>
          <a:p>
            <a:r>
              <a:rPr lang="nl-BE" sz="2000" dirty="0" smtClean="0">
                <a:latin typeface="Arial" pitchFamily="34" charset="0"/>
                <a:cs typeface="Arial" pitchFamily="34" charset="0"/>
              </a:rPr>
              <a:t>De resultaten zijn als volgt:</a:t>
            </a:r>
            <a:endParaRPr lang="nl-BE" sz="2000" dirty="0">
              <a:latin typeface="Arial" pitchFamily="34" charset="0"/>
              <a:cs typeface="Arial" pitchFamily="34" charset="0"/>
            </a:endParaRPr>
          </a:p>
        </p:txBody>
      </p:sp>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voor twee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r>
              <a:rPr lang="nl-BE" sz="2800" dirty="0" smtClean="0">
                <a:solidFill>
                  <a:srgbClr val="FF0000"/>
                </a:solidFill>
                <a:effectLst>
                  <a:outerShdw blurRad="38100" dist="38100" dir="2700000" algn="tl">
                    <a:srgbClr val="000000">
                      <a:alpha val="43137"/>
                    </a:srgbClr>
                  </a:outerShdw>
                </a:effectLst>
                <a:latin typeface="Arial"/>
                <a:cs typeface="Arial"/>
              </a:rPr>
              <a: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93889" name="Object 1"/>
          <p:cNvGraphicFramePr>
            <a:graphicFrameLocks noChangeAspect="1"/>
          </p:cNvGraphicFramePr>
          <p:nvPr/>
        </p:nvGraphicFramePr>
        <p:xfrm>
          <a:off x="1343025" y="3357563"/>
          <a:ext cx="4838700" cy="1065212"/>
        </p:xfrm>
        <a:graphic>
          <a:graphicData uri="http://schemas.openxmlformats.org/presentationml/2006/ole">
            <mc:AlternateContent xmlns:mc="http://schemas.openxmlformats.org/markup-compatibility/2006">
              <mc:Choice xmlns:v="urn:schemas-microsoft-com:vml" Requires="v">
                <p:oleObj spid="_x0000_s293897" name="Equation" r:id="rId3" imgW="2425680" imgH="533160" progId="Equation.DSMT4">
                  <p:embed/>
                </p:oleObj>
              </mc:Choice>
              <mc:Fallback>
                <p:oleObj name="Equation" r:id="rId3" imgW="2425680" imgH="5331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3357563"/>
                        <a:ext cx="4838700" cy="1065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kstvak 4"/>
          <p:cNvSpPr txBox="1"/>
          <p:nvPr/>
        </p:nvSpPr>
        <p:spPr>
          <a:xfrm>
            <a:off x="467544" y="4509120"/>
            <a:ext cx="5832648" cy="1323439"/>
          </a:xfrm>
          <a:prstGeom prst="rect">
            <a:avLst/>
          </a:prstGeom>
          <a:noFill/>
        </p:spPr>
        <p:txBody>
          <a:bodyPr wrap="square" rtlCol="0">
            <a:spAutoFit/>
          </a:bodyPr>
          <a:lstStyle/>
          <a:p>
            <a:r>
              <a:rPr lang="nl-BE" sz="2000" dirty="0" smtClean="0">
                <a:latin typeface="Arial" pitchFamily="34" charset="0"/>
                <a:cs typeface="Arial" pitchFamily="34" charset="0"/>
              </a:rPr>
              <a:t>Mogen we op basis van deze gegevens besluiten dat de uitspraak van school A waar is? </a:t>
            </a:r>
          </a:p>
          <a:p>
            <a:r>
              <a:rPr lang="nl-BE" sz="2000" dirty="0" smtClean="0">
                <a:latin typeface="Arial" pitchFamily="34" charset="0"/>
                <a:cs typeface="Arial" pitchFamily="34" charset="0"/>
              </a:rPr>
              <a:t>(Het IQ is een variabele die normaal verdeeld is).</a:t>
            </a:r>
          </a:p>
          <a:p>
            <a:r>
              <a:rPr lang="nl-BE" sz="2000" dirty="0" smtClean="0">
                <a:latin typeface="Arial" pitchFamily="34" charset="0"/>
                <a:cs typeface="Arial" pitchFamily="34" charset="0"/>
              </a:rPr>
              <a:t>(significantieniveau 5%).</a:t>
            </a:r>
            <a:endParaRPr lang="nl-BE" sz="2000" dirty="0">
              <a:latin typeface="Arial" pitchFamily="34" charset="0"/>
              <a:cs typeface="Arial" pitchFamily="34" charset="0"/>
            </a:endParaRPr>
          </a:p>
        </p:txBody>
      </p:sp>
      <p:pic>
        <p:nvPicPr>
          <p:cNvPr id="293891" name="Picture 3" descr="https://nbocdn.akamaized.net/Assets/Images_Upload/2016/08/25/f19ff2dc-6ad3-11e6-993a-7b8b01c7b4ea_web_scale_0.0875_0.0875__.jpg?maxheight=460&amp;maxwidth=638"/>
          <p:cNvPicPr>
            <a:picLocks noChangeAspect="1" noChangeArrowheads="1"/>
          </p:cNvPicPr>
          <p:nvPr/>
        </p:nvPicPr>
        <p:blipFill>
          <a:blip r:embed="rId5" cstate="print"/>
          <a:srcRect/>
          <a:stretch>
            <a:fillRect/>
          </a:stretch>
        </p:blipFill>
        <p:spPr bwMode="auto">
          <a:xfrm>
            <a:off x="6156176" y="4869499"/>
            <a:ext cx="2833710" cy="1887659"/>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voor twee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r>
              <a:rPr lang="nl-BE" sz="2800" dirty="0" smtClean="0">
                <a:solidFill>
                  <a:srgbClr val="FF0000"/>
                </a:solidFill>
                <a:effectLst>
                  <a:outerShdw blurRad="38100" dist="38100" dir="2700000" algn="tl">
                    <a:srgbClr val="000000">
                      <a:alpha val="43137"/>
                    </a:srgbClr>
                  </a:outerShdw>
                </a:effectLst>
                <a:latin typeface="Arial"/>
                <a:cs typeface="Arial"/>
              </a:rPr>
              <a: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4" name="Tekstvak 3"/>
          <p:cNvSpPr txBox="1"/>
          <p:nvPr/>
        </p:nvSpPr>
        <p:spPr>
          <a:xfrm>
            <a:off x="1403648" y="1340768"/>
            <a:ext cx="2592288" cy="1015663"/>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A</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B</a:t>
            </a:r>
            <a:endParaRPr lang="nl-BE" sz="2000" dirty="0" smtClean="0">
              <a:latin typeface="Arial" pitchFamily="34" charset="0"/>
              <a:cs typeface="Arial" pitchFamily="34" charset="0"/>
            </a:endParaRP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A</a:t>
            </a:r>
            <a:r>
              <a:rPr lang="nl-BE" sz="2000" dirty="0" smtClean="0">
                <a:latin typeface="Arial" pitchFamily="34" charset="0"/>
                <a:cs typeface="Arial" pitchFamily="34" charset="0"/>
              </a:rPr>
              <a:t> &gt; µ</a:t>
            </a:r>
            <a:r>
              <a:rPr lang="nl-BE" sz="2000" baseline="-25000" dirty="0" smtClean="0">
                <a:latin typeface="Arial" pitchFamily="34" charset="0"/>
                <a:cs typeface="Arial" pitchFamily="34" charset="0"/>
              </a:rPr>
              <a:t>B</a:t>
            </a:r>
            <a:endParaRPr lang="nl-BE" sz="2000" dirty="0" smtClean="0">
              <a:latin typeface="Arial" pitchFamily="34" charset="0"/>
              <a:cs typeface="Arial" pitchFamily="34" charset="0"/>
            </a:endParaRPr>
          </a:p>
        </p:txBody>
      </p:sp>
      <p:sp>
        <p:nvSpPr>
          <p:cNvPr id="5" name="Tekstvak 4"/>
          <p:cNvSpPr txBox="1"/>
          <p:nvPr/>
        </p:nvSpPr>
        <p:spPr>
          <a:xfrm>
            <a:off x="611560" y="256490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methode van de </a:t>
            </a:r>
            <a:r>
              <a:rPr lang="nl-BE" sz="2000" dirty="0" err="1" smtClean="0">
                <a:latin typeface="Arial" pitchFamily="34" charset="0"/>
                <a:cs typeface="Arial" pitchFamily="34" charset="0"/>
              </a:rPr>
              <a:t>p-waarde</a:t>
            </a:r>
            <a:endParaRPr lang="nl-BE" sz="2000" dirty="0" smtClean="0">
              <a:latin typeface="Arial" pitchFamily="34" charset="0"/>
              <a:cs typeface="Arial" pitchFamily="34" charset="0"/>
            </a:endParaRPr>
          </a:p>
        </p:txBody>
      </p:sp>
      <p:sp>
        <p:nvSpPr>
          <p:cNvPr id="6" name="Tekstvak 5"/>
          <p:cNvSpPr txBox="1"/>
          <p:nvPr/>
        </p:nvSpPr>
        <p:spPr>
          <a:xfrm>
            <a:off x="2699792" y="5229200"/>
            <a:ext cx="5904656" cy="1323439"/>
          </a:xfrm>
          <a:prstGeom prst="rect">
            <a:avLst/>
          </a:prstGeom>
          <a:noFill/>
        </p:spPr>
        <p:txBody>
          <a:bodyPr wrap="square" rtlCol="0">
            <a:spAutoFit/>
          </a:bodyPr>
          <a:lstStyle/>
          <a:p>
            <a:pPr lvl="0"/>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 0,178 dus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wordt niet verworpen of de leerlingen van de ene school hebben geen significant hoger IQ dan de leerlingen van de andere school</a:t>
            </a:r>
          </a:p>
        </p:txBody>
      </p:sp>
      <p:pic>
        <p:nvPicPr>
          <p:cNvPr id="7" name="Afbeelding 6"/>
          <p:cNvPicPr>
            <a:picLocks noChangeAspect="1"/>
          </p:cNvPicPr>
          <p:nvPr/>
        </p:nvPicPr>
        <p:blipFill>
          <a:blip r:embed="rId2" cstate="print"/>
          <a:srcRect/>
          <a:stretch>
            <a:fillRect/>
          </a:stretch>
        </p:blipFill>
        <p:spPr bwMode="auto">
          <a:xfrm>
            <a:off x="395536" y="3068960"/>
            <a:ext cx="2664000" cy="2002701"/>
          </a:xfrm>
          <a:prstGeom prst="rect">
            <a:avLst/>
          </a:prstGeom>
          <a:noFill/>
          <a:ln w="9525">
            <a:noFill/>
            <a:miter lim="800000"/>
            <a:headEnd/>
            <a:tailEnd/>
          </a:ln>
        </p:spPr>
      </p:pic>
      <p:pic>
        <p:nvPicPr>
          <p:cNvPr id="8" name="Afbeelding 7"/>
          <p:cNvPicPr>
            <a:picLocks noChangeAspect="1"/>
          </p:cNvPicPr>
          <p:nvPr/>
        </p:nvPicPr>
        <p:blipFill>
          <a:blip r:embed="rId3" cstate="print"/>
          <a:srcRect/>
          <a:stretch>
            <a:fillRect/>
          </a:stretch>
        </p:blipFill>
        <p:spPr bwMode="auto">
          <a:xfrm>
            <a:off x="5868144" y="980728"/>
            <a:ext cx="2664000" cy="2001524"/>
          </a:xfrm>
          <a:prstGeom prst="rect">
            <a:avLst/>
          </a:prstGeom>
          <a:noFill/>
          <a:ln w="9525">
            <a:noFill/>
            <a:miter lim="800000"/>
            <a:headEnd/>
            <a:tailEnd/>
          </a:ln>
        </p:spPr>
      </p:pic>
      <p:pic>
        <p:nvPicPr>
          <p:cNvPr id="9" name="Afbeelding 8"/>
          <p:cNvPicPr>
            <a:picLocks noChangeAspect="1"/>
          </p:cNvPicPr>
          <p:nvPr/>
        </p:nvPicPr>
        <p:blipFill>
          <a:blip r:embed="rId4" cstate="print"/>
          <a:srcRect/>
          <a:stretch>
            <a:fillRect/>
          </a:stretch>
        </p:blipFill>
        <p:spPr bwMode="auto">
          <a:xfrm>
            <a:off x="3131840" y="3068960"/>
            <a:ext cx="2664000" cy="1995658"/>
          </a:xfrm>
          <a:prstGeom prst="rect">
            <a:avLst/>
          </a:prstGeom>
          <a:noFill/>
          <a:ln w="9525">
            <a:noFill/>
            <a:miter lim="800000"/>
            <a:headEnd/>
            <a:tailEnd/>
          </a:ln>
        </p:spPr>
      </p:pic>
      <p:pic>
        <p:nvPicPr>
          <p:cNvPr id="10" name="Afbeelding 9"/>
          <p:cNvPicPr>
            <a:picLocks noChangeAspect="1"/>
          </p:cNvPicPr>
          <p:nvPr/>
        </p:nvPicPr>
        <p:blipFill>
          <a:blip r:embed="rId5" cstate="print"/>
          <a:srcRect/>
          <a:stretch>
            <a:fillRect/>
          </a:stretch>
        </p:blipFill>
        <p:spPr bwMode="auto">
          <a:xfrm>
            <a:off x="5868144" y="3068960"/>
            <a:ext cx="2664000" cy="2002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voor twee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r>
              <a:rPr lang="nl-BE" sz="2800" dirty="0" smtClean="0">
                <a:solidFill>
                  <a:srgbClr val="FF0000"/>
                </a:solidFill>
                <a:effectLst>
                  <a:outerShdw blurRad="38100" dist="38100" dir="2700000" algn="tl">
                    <a:srgbClr val="000000">
                      <a:alpha val="43137"/>
                    </a:srgbClr>
                  </a:outerShdw>
                </a:effectLst>
                <a:latin typeface="Arial"/>
                <a:cs typeface="Arial"/>
              </a:rPr>
              <a: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6192688" cy="400110"/>
          </a:xfrm>
          <a:prstGeom prst="rect">
            <a:avLst/>
          </a:prstGeom>
          <a:noFill/>
        </p:spPr>
        <p:txBody>
          <a:bodyPr wrap="square" rtlCol="0">
            <a:spAutoFit/>
          </a:bodyPr>
          <a:lstStyle/>
          <a:p>
            <a:r>
              <a:rPr lang="nl-BE" sz="2000" dirty="0" smtClean="0">
                <a:latin typeface="Arial" pitchFamily="34" charset="0"/>
                <a:cs typeface="Arial" pitchFamily="34" charset="0"/>
              </a:rPr>
              <a:t>(3) methode van een betrouwbaarheidsinterval </a:t>
            </a:r>
          </a:p>
        </p:txBody>
      </p:sp>
      <p:sp>
        <p:nvSpPr>
          <p:cNvPr id="4" name="Tekstvak 3"/>
          <p:cNvSpPr txBox="1"/>
          <p:nvPr/>
        </p:nvSpPr>
        <p:spPr>
          <a:xfrm>
            <a:off x="1907704" y="3933056"/>
            <a:ext cx="6552728" cy="1015663"/>
          </a:xfrm>
          <a:prstGeom prst="rect">
            <a:avLst/>
          </a:prstGeom>
          <a:noFill/>
        </p:spPr>
        <p:txBody>
          <a:bodyPr wrap="square" rtlCol="0">
            <a:spAutoFit/>
          </a:bodyPr>
          <a:lstStyle/>
          <a:p>
            <a:pPr lvl="0"/>
            <a:r>
              <a:rPr lang="nl-BE" sz="2000" dirty="0" smtClean="0">
                <a:latin typeface="Arial" pitchFamily="34" charset="0"/>
                <a:cs typeface="Arial" pitchFamily="34" charset="0"/>
              </a:rPr>
              <a:t>antwoord: b.i. (eenzijdig </a:t>
            </a:r>
            <a:r>
              <a:rPr lang="el-GR" sz="2000" dirty="0" smtClean="0">
                <a:latin typeface="Arial"/>
                <a:cs typeface="Arial"/>
              </a:rPr>
              <a:t>α</a:t>
            </a:r>
            <a:r>
              <a:rPr lang="nl-BE" sz="2000" dirty="0" smtClean="0">
                <a:latin typeface="Arial"/>
                <a:cs typeface="Arial"/>
              </a:rPr>
              <a:t> = 5% </a:t>
            </a:r>
            <a:r>
              <a:rPr lang="nl-BE" sz="2000" dirty="0" smtClean="0">
                <a:latin typeface="Arial"/>
                <a:cs typeface="Arial"/>
                <a:sym typeface="Wingdings" pitchFamily="2" charset="2"/>
              </a:rPr>
              <a:t> </a:t>
            </a:r>
            <a:r>
              <a:rPr lang="nl-BE" sz="2000" dirty="0" err="1" smtClean="0">
                <a:latin typeface="Arial"/>
                <a:cs typeface="Arial"/>
                <a:sym typeface="Wingdings" pitchFamily="2" charset="2"/>
              </a:rPr>
              <a:t>C-Level</a:t>
            </a:r>
            <a:r>
              <a:rPr lang="nl-BE" sz="2000" dirty="0" smtClean="0">
                <a:latin typeface="Arial"/>
                <a:cs typeface="Arial"/>
                <a:sym typeface="Wingdings" pitchFamily="2" charset="2"/>
              </a:rPr>
              <a:t> 0,90)</a:t>
            </a:r>
          </a:p>
          <a:p>
            <a:pPr lvl="0"/>
            <a:r>
              <a:rPr lang="nl-BE" sz="2000" dirty="0" smtClean="0">
                <a:latin typeface="Arial" pitchFamily="34" charset="0"/>
                <a:cs typeface="Arial" pitchFamily="34" charset="0"/>
              </a:rPr>
              <a:t> [-1,8 ; 6,4] , omdat 0 &gt; -1,8 mag je besluiten dat µ</a:t>
            </a:r>
            <a:r>
              <a:rPr lang="nl-BE" sz="2000" baseline="-25000" dirty="0" smtClean="0">
                <a:latin typeface="Arial" pitchFamily="34" charset="0"/>
                <a:cs typeface="Arial" pitchFamily="34" charset="0"/>
              </a:rPr>
              <a:t>A</a:t>
            </a:r>
            <a:r>
              <a:rPr lang="nl-BE" sz="2000" dirty="0" smtClean="0">
                <a:latin typeface="Arial" pitchFamily="34" charset="0"/>
                <a:cs typeface="Arial" pitchFamily="34" charset="0"/>
              </a:rPr>
              <a:t> =</a:t>
            </a:r>
            <a:r>
              <a:rPr lang="nl-BE" sz="2000" dirty="0" smtClean="0">
                <a:latin typeface="Sylfaen"/>
                <a:cs typeface="Arial" pitchFamily="34" charset="0"/>
              </a:rPr>
              <a:t> </a:t>
            </a:r>
            <a:r>
              <a:rPr lang="nl-BE" sz="2000" dirty="0" smtClean="0">
                <a:latin typeface="Arial" pitchFamily="34" charset="0"/>
                <a:cs typeface="Arial" pitchFamily="34" charset="0"/>
              </a:rPr>
              <a:t>µ</a:t>
            </a:r>
            <a:r>
              <a:rPr lang="nl-BE" sz="2000" baseline="-25000" dirty="0" smtClean="0">
                <a:latin typeface="Arial" pitchFamily="34" charset="0"/>
                <a:cs typeface="Arial" pitchFamily="34" charset="0"/>
              </a:rPr>
              <a:t>B</a:t>
            </a:r>
            <a:r>
              <a:rPr lang="nl-BE" sz="2000" dirty="0" smtClean="0">
                <a:latin typeface="Arial" pitchFamily="34" charset="0"/>
                <a:cs typeface="Arial" pitchFamily="34" charset="0"/>
              </a:rPr>
              <a:t> .</a:t>
            </a:r>
            <a:endParaRPr lang="nl-BE" sz="2000" dirty="0">
              <a:latin typeface="Arial" pitchFamily="34" charset="0"/>
              <a:cs typeface="Arial" pitchFamily="34" charset="0"/>
            </a:endParaRPr>
          </a:p>
        </p:txBody>
      </p:sp>
      <p:pic>
        <p:nvPicPr>
          <p:cNvPr id="5" name="Afbeelding 4"/>
          <p:cNvPicPr>
            <a:picLocks noChangeAspect="1"/>
          </p:cNvPicPr>
          <p:nvPr/>
        </p:nvPicPr>
        <p:blipFill>
          <a:blip r:embed="rId2" cstate="print"/>
          <a:srcRect/>
          <a:stretch>
            <a:fillRect/>
          </a:stretch>
        </p:blipFill>
        <p:spPr bwMode="auto">
          <a:xfrm>
            <a:off x="251520" y="1628800"/>
            <a:ext cx="2664000" cy="2001524"/>
          </a:xfrm>
          <a:prstGeom prst="rect">
            <a:avLst/>
          </a:prstGeom>
          <a:noFill/>
          <a:ln w="9525">
            <a:noFill/>
            <a:miter lim="800000"/>
            <a:headEnd/>
            <a:tailEnd/>
          </a:ln>
        </p:spPr>
      </p:pic>
      <p:pic>
        <p:nvPicPr>
          <p:cNvPr id="6" name="Afbeelding 5"/>
          <p:cNvPicPr>
            <a:picLocks noChangeAspect="1"/>
          </p:cNvPicPr>
          <p:nvPr/>
        </p:nvPicPr>
        <p:blipFill>
          <a:blip r:embed="rId3" cstate="print"/>
          <a:srcRect/>
          <a:stretch>
            <a:fillRect/>
          </a:stretch>
        </p:blipFill>
        <p:spPr bwMode="auto">
          <a:xfrm>
            <a:off x="2987824" y="1628800"/>
            <a:ext cx="2664000" cy="1995658"/>
          </a:xfrm>
          <a:prstGeom prst="rect">
            <a:avLst/>
          </a:prstGeom>
          <a:noFill/>
          <a:ln w="9525">
            <a:noFill/>
            <a:miter lim="800000"/>
            <a:headEnd/>
            <a:tailEnd/>
          </a:ln>
        </p:spPr>
      </p:pic>
      <p:pic>
        <p:nvPicPr>
          <p:cNvPr id="7" name="Afbeelding 6"/>
          <p:cNvPicPr>
            <a:picLocks noChangeAspect="1"/>
          </p:cNvPicPr>
          <p:nvPr/>
        </p:nvPicPr>
        <p:blipFill>
          <a:blip r:embed="rId4" cstate="print"/>
          <a:srcRect/>
          <a:stretch>
            <a:fillRect/>
          </a:stretch>
        </p:blipFill>
        <p:spPr bwMode="auto">
          <a:xfrm>
            <a:off x="5724128" y="1628800"/>
            <a:ext cx="2664000" cy="2001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9552" y="980728"/>
            <a:ext cx="8280920" cy="2246769"/>
          </a:xfrm>
          <a:prstGeom prst="rect">
            <a:avLst/>
          </a:prstGeom>
          <a:noFill/>
        </p:spPr>
        <p:txBody>
          <a:bodyPr wrap="square" rtlCol="0">
            <a:spAutoFit/>
          </a:bodyPr>
          <a:lstStyle/>
          <a:p>
            <a:r>
              <a:rPr lang="nl-BE" sz="2000" dirty="0" smtClean="0">
                <a:latin typeface="Arial" pitchFamily="34" charset="0"/>
                <a:cs typeface="Arial" pitchFamily="34" charset="0"/>
              </a:rPr>
              <a:t>Bij enquêtes in Vlaanderen (1284 ondervraagden) en Nederland (923 ondervraagden) stelden we vast dat 948 Vlamingen en 607 Nederlanders regelmatig naar het Tv-nieuws kijken. </a:t>
            </a:r>
          </a:p>
          <a:p>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Mogen we hieruit besluiten dat Vlamingen meer naar het journaal kijken dan Nederlanders?</a:t>
            </a:r>
          </a:p>
          <a:p>
            <a:pPr lvl="0">
              <a:buFont typeface="Arial" pitchFamily="34" charset="0"/>
              <a:buChar char="•"/>
            </a:pPr>
            <a:r>
              <a:rPr lang="nl-BE" sz="2000" dirty="0" smtClean="0">
                <a:latin typeface="Arial" pitchFamily="34" charset="0"/>
                <a:cs typeface="Arial" pitchFamily="34" charset="0"/>
              </a:rPr>
              <a:t> Construeer een 95% b.i. voor </a:t>
            </a:r>
            <a:r>
              <a:rPr lang="nl-BE" sz="2000" dirty="0" err="1" smtClean="0">
                <a:latin typeface="Arial" pitchFamily="34" charset="0"/>
                <a:cs typeface="Arial" pitchFamily="34" charset="0"/>
              </a:rPr>
              <a:t>p</a:t>
            </a:r>
            <a:r>
              <a:rPr lang="nl-BE" sz="2000" baseline="-25000" dirty="0" err="1" smtClean="0">
                <a:latin typeface="Arial" pitchFamily="34" charset="0"/>
                <a:cs typeface="Arial" pitchFamily="34" charset="0"/>
              </a:rPr>
              <a:t>v</a:t>
            </a:r>
            <a:r>
              <a:rPr lang="nl-BE" sz="2000" baseline="-25000" dirty="0" smtClean="0">
                <a:latin typeface="Arial" pitchFamily="34" charset="0"/>
                <a:cs typeface="Arial" pitchFamily="34" charset="0"/>
              </a:rPr>
              <a:t> </a:t>
            </a:r>
            <a:r>
              <a:rPr lang="nl-BE" sz="2000" dirty="0" smtClean="0">
                <a:latin typeface="Arial" pitchFamily="34" charset="0"/>
                <a:cs typeface="Arial" pitchFamily="34" charset="0"/>
              </a:rPr>
              <a:t> - </a:t>
            </a:r>
            <a:r>
              <a:rPr lang="nl-BE" sz="2000" dirty="0" err="1" smtClean="0">
                <a:latin typeface="Arial" pitchFamily="34" charset="0"/>
                <a:cs typeface="Arial" pitchFamily="34" charset="0"/>
              </a:rPr>
              <a:t>p</a:t>
            </a:r>
            <a:r>
              <a:rPr lang="nl-BE" sz="2000" baseline="-25000" dirty="0" err="1" smtClean="0">
                <a:latin typeface="Arial" pitchFamily="34" charset="0"/>
                <a:cs typeface="Arial" pitchFamily="34" charset="0"/>
              </a:rPr>
              <a:t>n</a:t>
            </a:r>
            <a:r>
              <a:rPr lang="nl-BE" sz="2000" dirty="0" smtClean="0">
                <a:latin typeface="Arial" pitchFamily="34" charset="0"/>
                <a:cs typeface="Arial" pitchFamily="34" charset="0"/>
              </a:rPr>
              <a:t>. </a:t>
            </a:r>
            <a:endParaRPr lang="nl-BE" sz="2000" dirty="0">
              <a:latin typeface="Arial" pitchFamily="34" charset="0"/>
              <a:cs typeface="Arial" pitchFamily="34" charset="0"/>
            </a:endParaRPr>
          </a:p>
        </p:txBody>
      </p:sp>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voor twee populatieproporties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92866" name="Picture 2" descr="https://www.enquete.com/img/documentation/blog/een_online_enqu%C3%AAte_opstellen_waar_begin_je__3ygakfoxwur98bv.jpg"/>
          <p:cNvPicPr>
            <a:picLocks noChangeAspect="1" noChangeArrowheads="1"/>
          </p:cNvPicPr>
          <p:nvPr/>
        </p:nvPicPr>
        <p:blipFill>
          <a:blip r:embed="rId2" cstate="print"/>
          <a:srcRect/>
          <a:stretch>
            <a:fillRect/>
          </a:stretch>
        </p:blipFill>
        <p:spPr bwMode="auto">
          <a:xfrm>
            <a:off x="5580112" y="2996952"/>
            <a:ext cx="3226802" cy="3643164"/>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voor twee populatieproporties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4" name="Tekstvak 3"/>
          <p:cNvSpPr txBox="1"/>
          <p:nvPr/>
        </p:nvSpPr>
        <p:spPr>
          <a:xfrm>
            <a:off x="1403648" y="1340768"/>
            <a:ext cx="2592288" cy="1015663"/>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a:t>
            </a:r>
            <a:r>
              <a:rPr lang="nl-BE" sz="2000" dirty="0" err="1" smtClean="0">
                <a:latin typeface="Arial" pitchFamily="34" charset="0"/>
                <a:cs typeface="Arial" pitchFamily="34" charset="0"/>
              </a:rPr>
              <a:t>p</a:t>
            </a:r>
            <a:r>
              <a:rPr lang="nl-BE" sz="2000" baseline="-25000" dirty="0" err="1" smtClean="0">
                <a:latin typeface="Arial" pitchFamily="34" charset="0"/>
                <a:cs typeface="Arial" pitchFamily="34" charset="0"/>
              </a:rPr>
              <a:t>v</a:t>
            </a:r>
            <a:r>
              <a:rPr lang="nl-BE" sz="2000" dirty="0" smtClean="0">
                <a:latin typeface="Arial" pitchFamily="34" charset="0"/>
                <a:cs typeface="Arial" pitchFamily="34" charset="0"/>
              </a:rPr>
              <a:t> = </a:t>
            </a:r>
            <a:r>
              <a:rPr lang="nl-BE" sz="2000" dirty="0" err="1" smtClean="0">
                <a:latin typeface="Arial" pitchFamily="34" charset="0"/>
                <a:cs typeface="Arial" pitchFamily="34" charset="0"/>
              </a:rPr>
              <a:t>p</a:t>
            </a:r>
            <a:r>
              <a:rPr lang="nl-BE" sz="2000" baseline="-25000" dirty="0" err="1" smtClean="0">
                <a:latin typeface="Arial" pitchFamily="34" charset="0"/>
                <a:cs typeface="Arial" pitchFamily="34" charset="0"/>
              </a:rPr>
              <a:t>N</a:t>
            </a:r>
            <a:endParaRPr lang="nl-BE" sz="2000" dirty="0" smtClean="0">
              <a:latin typeface="Arial" pitchFamily="34" charset="0"/>
              <a:cs typeface="Arial" pitchFamily="34" charset="0"/>
            </a:endParaRP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a:t>
            </a:r>
            <a:r>
              <a:rPr lang="nl-BE" sz="2000" dirty="0" err="1" smtClean="0">
                <a:latin typeface="Arial" pitchFamily="34" charset="0"/>
                <a:cs typeface="Arial" pitchFamily="34" charset="0"/>
              </a:rPr>
              <a:t>p</a:t>
            </a:r>
            <a:r>
              <a:rPr lang="nl-BE" sz="2000" baseline="-25000" dirty="0" err="1" smtClean="0">
                <a:latin typeface="Arial" pitchFamily="34" charset="0"/>
                <a:cs typeface="Arial" pitchFamily="34" charset="0"/>
              </a:rPr>
              <a:t>V</a:t>
            </a:r>
            <a:r>
              <a:rPr lang="nl-BE" sz="2000" dirty="0" smtClean="0">
                <a:latin typeface="Arial" pitchFamily="34" charset="0"/>
                <a:cs typeface="Arial" pitchFamily="34" charset="0"/>
              </a:rPr>
              <a:t> &gt; </a:t>
            </a:r>
            <a:r>
              <a:rPr lang="nl-BE" sz="2000" dirty="0" err="1" smtClean="0">
                <a:latin typeface="Arial" pitchFamily="34" charset="0"/>
                <a:cs typeface="Arial" pitchFamily="34" charset="0"/>
              </a:rPr>
              <a:t>p</a:t>
            </a:r>
            <a:r>
              <a:rPr lang="nl-BE" sz="2000" baseline="-25000" dirty="0" err="1" smtClean="0">
                <a:latin typeface="Arial" pitchFamily="34" charset="0"/>
                <a:cs typeface="Arial" pitchFamily="34" charset="0"/>
              </a:rPr>
              <a:t>N</a:t>
            </a:r>
            <a:endParaRPr lang="nl-BE" sz="2000" dirty="0" smtClean="0">
              <a:latin typeface="Arial" pitchFamily="34" charset="0"/>
              <a:cs typeface="Arial" pitchFamily="34" charset="0"/>
            </a:endParaRPr>
          </a:p>
        </p:txBody>
      </p:sp>
      <p:sp>
        <p:nvSpPr>
          <p:cNvPr id="5" name="Tekstvak 4"/>
          <p:cNvSpPr txBox="1"/>
          <p:nvPr/>
        </p:nvSpPr>
        <p:spPr>
          <a:xfrm>
            <a:off x="611560" y="256490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methode van de </a:t>
            </a:r>
            <a:r>
              <a:rPr lang="nl-BE" sz="2000" dirty="0" err="1" smtClean="0">
                <a:latin typeface="Arial" pitchFamily="34" charset="0"/>
                <a:cs typeface="Arial" pitchFamily="34" charset="0"/>
              </a:rPr>
              <a:t>p-waarde</a:t>
            </a:r>
            <a:endParaRPr lang="nl-BE" sz="2000" dirty="0" smtClean="0">
              <a:latin typeface="Arial" pitchFamily="34" charset="0"/>
              <a:cs typeface="Arial" pitchFamily="34" charset="0"/>
            </a:endParaRPr>
          </a:p>
        </p:txBody>
      </p:sp>
      <p:sp>
        <p:nvSpPr>
          <p:cNvPr id="6" name="Tekstvak 5"/>
          <p:cNvSpPr txBox="1"/>
          <p:nvPr/>
        </p:nvSpPr>
        <p:spPr>
          <a:xfrm>
            <a:off x="2699792" y="5229200"/>
            <a:ext cx="5904656" cy="1323439"/>
          </a:xfrm>
          <a:prstGeom prst="rect">
            <a:avLst/>
          </a:prstGeom>
          <a:noFill/>
        </p:spPr>
        <p:txBody>
          <a:bodyPr wrap="square" rtlCol="0">
            <a:spAutoFit/>
          </a:bodyPr>
          <a:lstStyle/>
          <a:p>
            <a:pPr lvl="0"/>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 0,00002 &lt; 0,025</a:t>
            </a:r>
          </a:p>
          <a:p>
            <a:pPr lvl="0"/>
            <a:r>
              <a:rPr lang="nl-BE" sz="2000" dirty="0" smtClean="0">
                <a:latin typeface="Arial" pitchFamily="34" charset="0"/>
                <a:cs typeface="Arial" pitchFamily="34" charset="0"/>
              </a:rPr>
              <a:t>dus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verwerpen, m.a.w. je mag besluiten dat Vlamingen meer naar het journaal kijken dan Nederlanders</a:t>
            </a:r>
          </a:p>
        </p:txBody>
      </p:sp>
      <p:pic>
        <p:nvPicPr>
          <p:cNvPr id="7" name="Afbeelding 6"/>
          <p:cNvPicPr>
            <a:picLocks noChangeAspect="1"/>
          </p:cNvPicPr>
          <p:nvPr/>
        </p:nvPicPr>
        <p:blipFill>
          <a:blip r:embed="rId2" cstate="print"/>
          <a:srcRect/>
          <a:stretch>
            <a:fillRect/>
          </a:stretch>
        </p:blipFill>
        <p:spPr bwMode="auto">
          <a:xfrm>
            <a:off x="611560" y="3068960"/>
            <a:ext cx="2664000" cy="2001524"/>
          </a:xfrm>
          <a:prstGeom prst="rect">
            <a:avLst/>
          </a:prstGeom>
          <a:noFill/>
          <a:ln w="9525">
            <a:noFill/>
            <a:miter lim="800000"/>
            <a:headEnd/>
            <a:tailEnd/>
          </a:ln>
        </p:spPr>
      </p:pic>
      <p:pic>
        <p:nvPicPr>
          <p:cNvPr id="8" name="Afbeelding 7"/>
          <p:cNvPicPr>
            <a:picLocks noChangeAspect="1"/>
          </p:cNvPicPr>
          <p:nvPr/>
        </p:nvPicPr>
        <p:blipFill>
          <a:blip r:embed="rId3" cstate="print"/>
          <a:srcRect/>
          <a:stretch>
            <a:fillRect/>
          </a:stretch>
        </p:blipFill>
        <p:spPr bwMode="auto">
          <a:xfrm>
            <a:off x="3347864" y="3068960"/>
            <a:ext cx="2664000" cy="2002112"/>
          </a:xfrm>
          <a:prstGeom prst="rect">
            <a:avLst/>
          </a:prstGeom>
          <a:noFill/>
          <a:ln w="9525">
            <a:noFill/>
            <a:miter lim="800000"/>
            <a:headEnd/>
            <a:tailEnd/>
          </a:ln>
        </p:spPr>
      </p:pic>
      <p:pic>
        <p:nvPicPr>
          <p:cNvPr id="9" name="Afbeelding 8"/>
          <p:cNvPicPr>
            <a:picLocks noChangeAspect="1"/>
          </p:cNvPicPr>
          <p:nvPr/>
        </p:nvPicPr>
        <p:blipFill>
          <a:blip r:embed="rId4" cstate="print"/>
          <a:srcRect/>
          <a:stretch>
            <a:fillRect/>
          </a:stretch>
        </p:blipFill>
        <p:spPr bwMode="auto">
          <a:xfrm>
            <a:off x="6084168" y="3068960"/>
            <a:ext cx="2664000" cy="199565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discrete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1015663"/>
          </a:xfrm>
          <a:prstGeom prst="rect">
            <a:avLst/>
          </a:prstGeom>
          <a:noFill/>
        </p:spPr>
        <p:txBody>
          <a:bodyPr wrap="square" rtlCol="0">
            <a:spAutoFit/>
          </a:bodyPr>
          <a:lstStyle/>
          <a:p>
            <a:r>
              <a:rPr lang="nl-BE" sz="2000" dirty="0" smtClean="0">
                <a:latin typeface="Arial" pitchFamily="34" charset="0"/>
                <a:cs typeface="Arial" pitchFamily="34" charset="0"/>
              </a:rPr>
              <a:t>voorbeeld:</a:t>
            </a:r>
          </a:p>
          <a:p>
            <a:r>
              <a:rPr lang="nl-BE" sz="2000" dirty="0" smtClean="0">
                <a:latin typeface="Arial" pitchFamily="34" charset="0"/>
                <a:cs typeface="Arial" pitchFamily="34" charset="0"/>
              </a:rPr>
              <a:t>    experiment: “gooien met twee dobbelstenen”</a:t>
            </a:r>
          </a:p>
          <a:p>
            <a:r>
              <a:rPr lang="nl-BE" sz="2000" dirty="0" smtClean="0">
                <a:latin typeface="Arial" pitchFamily="34" charset="0"/>
                <a:cs typeface="Arial" pitchFamily="34" charset="0"/>
              </a:rPr>
              <a:t>    </a:t>
            </a:r>
            <a:r>
              <a:rPr lang="nl-BE" sz="2000" dirty="0" err="1" smtClean="0">
                <a:latin typeface="Arial" pitchFamily="34" charset="0"/>
                <a:cs typeface="Arial" pitchFamily="34" charset="0"/>
              </a:rPr>
              <a:t>stochast</a:t>
            </a:r>
            <a:r>
              <a:rPr lang="nl-BE" sz="2000" dirty="0" smtClean="0">
                <a:latin typeface="Arial" pitchFamily="34" charset="0"/>
                <a:cs typeface="Arial" pitchFamily="34" charset="0"/>
              </a:rPr>
              <a:t> of kansvariabele X: “aantal geworpen ogen”</a:t>
            </a:r>
          </a:p>
        </p:txBody>
      </p:sp>
      <p:graphicFrame>
        <p:nvGraphicFramePr>
          <p:cNvPr id="4" name="Tabel 3"/>
          <p:cNvGraphicFramePr>
            <a:graphicFrameLocks noGrp="1"/>
          </p:cNvGraphicFramePr>
          <p:nvPr/>
        </p:nvGraphicFramePr>
        <p:xfrm>
          <a:off x="5292080" y="2132856"/>
          <a:ext cx="3456000" cy="4450080"/>
        </p:xfrm>
        <a:graphic>
          <a:graphicData uri="http://schemas.openxmlformats.org/drawingml/2006/table">
            <a:tbl>
              <a:tblPr firstRow="1" bandRow="1">
                <a:tableStyleId>{5C22544A-7EE6-4342-B048-85BDC9FD1C3A}</a:tableStyleId>
              </a:tblPr>
              <a:tblGrid>
                <a:gridCol w="1728000"/>
                <a:gridCol w="1728000"/>
              </a:tblGrid>
              <a:tr h="370840">
                <a:tc>
                  <a:txBody>
                    <a:bodyPr/>
                    <a:lstStyle/>
                    <a:p>
                      <a:pPr algn="ctr"/>
                      <a:r>
                        <a:rPr lang="nl-BE" sz="1600" dirty="0" err="1" smtClean="0">
                          <a:latin typeface="Arial" pitchFamily="34" charset="0"/>
                          <a:cs typeface="Arial" pitchFamily="34" charset="0"/>
                        </a:rPr>
                        <a:t>x</a:t>
                      </a:r>
                      <a:r>
                        <a:rPr lang="nl-BE" sz="1600" baseline="-25000" dirty="0" err="1" smtClean="0">
                          <a:latin typeface="Arial" pitchFamily="34" charset="0"/>
                          <a:cs typeface="Arial" pitchFamily="34" charset="0"/>
                        </a:rPr>
                        <a:t>i</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p</a:t>
                      </a:r>
                      <a:r>
                        <a:rPr lang="nl-BE" sz="1600" baseline="-25000" dirty="0" smtClean="0">
                          <a:latin typeface="Arial" pitchFamily="34" charset="0"/>
                          <a:cs typeface="Arial" pitchFamily="34" charset="0"/>
                        </a:rPr>
                        <a:t>i</a:t>
                      </a:r>
                      <a:r>
                        <a:rPr lang="nl-BE" sz="1600" baseline="0" dirty="0" smtClean="0">
                          <a:latin typeface="Arial" pitchFamily="34" charset="0"/>
                          <a:cs typeface="Arial" pitchFamily="34" charset="0"/>
                        </a:rPr>
                        <a:t> = P(X = </a:t>
                      </a:r>
                      <a:r>
                        <a:rPr lang="nl-BE" sz="1600" baseline="0" dirty="0" err="1" smtClean="0">
                          <a:latin typeface="Arial" pitchFamily="34" charset="0"/>
                          <a:cs typeface="Arial" pitchFamily="34" charset="0"/>
                        </a:rPr>
                        <a:t>x</a:t>
                      </a:r>
                      <a:r>
                        <a:rPr lang="nl-BE" sz="1600" baseline="-25000" dirty="0" err="1" smtClean="0">
                          <a:latin typeface="Arial" pitchFamily="34" charset="0"/>
                          <a:cs typeface="Arial" pitchFamily="34" charset="0"/>
                        </a:rPr>
                        <a:t>i</a:t>
                      </a:r>
                      <a:r>
                        <a:rPr lang="nl-BE" sz="1600" baseline="0" dirty="0" smtClean="0">
                          <a:latin typeface="Arial" pitchFamily="34" charset="0"/>
                          <a:cs typeface="Arial" pitchFamily="34" charset="0"/>
                        </a:rPr>
                        <a:t>)</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2</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1/36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3</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2/36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4</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3/36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5</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4/36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6</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5/36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7</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6/36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8</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5/36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9</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4/36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10</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3/36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11</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2/36</a:t>
                      </a:r>
                      <a:endParaRPr lang="nl-BE" sz="1600" dirty="0">
                        <a:latin typeface="Arial" pitchFamily="34" charset="0"/>
                        <a:cs typeface="Arial" pitchFamily="34" charset="0"/>
                      </a:endParaRPr>
                    </a:p>
                  </a:txBody>
                  <a:tcPr anchor="ctr"/>
                </a:tc>
              </a:tr>
              <a:tr h="370840">
                <a:tc>
                  <a:txBody>
                    <a:bodyPr/>
                    <a:lstStyle/>
                    <a:p>
                      <a:pPr algn="ctr"/>
                      <a:r>
                        <a:rPr lang="nl-BE" sz="1600" dirty="0" smtClean="0">
                          <a:latin typeface="Arial" pitchFamily="34" charset="0"/>
                          <a:cs typeface="Arial" pitchFamily="34" charset="0"/>
                        </a:rPr>
                        <a:t>12</a:t>
                      </a:r>
                      <a:endParaRPr lang="nl-BE" sz="1600" dirty="0">
                        <a:latin typeface="Arial" pitchFamily="34" charset="0"/>
                        <a:cs typeface="Arial" pitchFamily="34" charset="0"/>
                      </a:endParaRPr>
                    </a:p>
                  </a:txBody>
                  <a:tcPr anchor="ctr"/>
                </a:tc>
                <a:tc>
                  <a:txBody>
                    <a:bodyPr/>
                    <a:lstStyle/>
                    <a:p>
                      <a:pPr algn="ctr"/>
                      <a:r>
                        <a:rPr lang="nl-BE" sz="1600" dirty="0" smtClean="0">
                          <a:latin typeface="Arial" pitchFamily="34" charset="0"/>
                          <a:cs typeface="Arial" pitchFamily="34" charset="0"/>
                        </a:rPr>
                        <a:t>1/36</a:t>
                      </a:r>
                      <a:endParaRPr lang="nl-BE" sz="1600" dirty="0">
                        <a:latin typeface="Arial" pitchFamily="34" charset="0"/>
                        <a:cs typeface="Arial" pitchFamily="34" charset="0"/>
                      </a:endParaRPr>
                    </a:p>
                  </a:txBody>
                  <a:tcPr anchor="ctr"/>
                </a:tc>
              </a:tr>
            </a:tbl>
          </a:graphicData>
        </a:graphic>
      </p:graphicFrame>
      <p:pic>
        <p:nvPicPr>
          <p:cNvPr id="49154" name="Picture 2" descr="http://www.thecalculatorsite.com/images/articles/20140409-dice.jpg"/>
          <p:cNvPicPr>
            <a:picLocks noChangeAspect="1" noChangeArrowheads="1"/>
          </p:cNvPicPr>
          <p:nvPr/>
        </p:nvPicPr>
        <p:blipFill>
          <a:blip r:embed="rId2" cstate="print"/>
          <a:srcRect/>
          <a:stretch>
            <a:fillRect/>
          </a:stretch>
        </p:blipFill>
        <p:spPr bwMode="auto">
          <a:xfrm>
            <a:off x="1619672" y="2996952"/>
            <a:ext cx="2857500" cy="2171700"/>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voor twee populatieproporties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6192688" cy="400110"/>
          </a:xfrm>
          <a:prstGeom prst="rect">
            <a:avLst/>
          </a:prstGeom>
          <a:noFill/>
        </p:spPr>
        <p:txBody>
          <a:bodyPr wrap="square" rtlCol="0">
            <a:spAutoFit/>
          </a:bodyPr>
          <a:lstStyle/>
          <a:p>
            <a:r>
              <a:rPr lang="nl-BE" sz="2000" dirty="0" smtClean="0">
                <a:latin typeface="Arial" pitchFamily="34" charset="0"/>
                <a:cs typeface="Arial" pitchFamily="34" charset="0"/>
              </a:rPr>
              <a:t>(3) methode van een betrouwbaarheidsinterval </a:t>
            </a:r>
          </a:p>
        </p:txBody>
      </p:sp>
      <p:sp>
        <p:nvSpPr>
          <p:cNvPr id="4" name="Tekstvak 3"/>
          <p:cNvSpPr txBox="1"/>
          <p:nvPr/>
        </p:nvSpPr>
        <p:spPr>
          <a:xfrm>
            <a:off x="2267744" y="3933056"/>
            <a:ext cx="6192688" cy="707886"/>
          </a:xfrm>
          <a:prstGeom prst="rect">
            <a:avLst/>
          </a:prstGeom>
          <a:noFill/>
        </p:spPr>
        <p:txBody>
          <a:bodyPr wrap="square" rtlCol="0">
            <a:spAutoFit/>
          </a:bodyPr>
          <a:lstStyle/>
          <a:p>
            <a:pPr lvl="0"/>
            <a:r>
              <a:rPr lang="nl-BE" sz="2000" dirty="0" smtClean="0">
                <a:latin typeface="Arial" pitchFamily="34" charset="0"/>
                <a:cs typeface="Arial" pitchFamily="34" charset="0"/>
              </a:rPr>
              <a:t>antwoord: b.i. [0,04 ; 0,12] , omdat 0 &lt; 0,04 mag je besluiten dat </a:t>
            </a:r>
            <a:r>
              <a:rPr lang="nl-BE" sz="2000" dirty="0" err="1" smtClean="0">
                <a:latin typeface="Arial" pitchFamily="34" charset="0"/>
                <a:cs typeface="Arial" pitchFamily="34" charset="0"/>
              </a:rPr>
              <a:t>p</a:t>
            </a:r>
            <a:r>
              <a:rPr lang="nl-BE" sz="2000" baseline="-25000" dirty="0" err="1" smtClean="0">
                <a:latin typeface="Arial" pitchFamily="34" charset="0"/>
                <a:cs typeface="Arial" pitchFamily="34" charset="0"/>
              </a:rPr>
              <a:t>V</a:t>
            </a:r>
            <a:r>
              <a:rPr lang="nl-BE" sz="2000" dirty="0" smtClean="0">
                <a:latin typeface="Arial" pitchFamily="34" charset="0"/>
                <a:cs typeface="Arial" pitchFamily="34" charset="0"/>
              </a:rPr>
              <a:t> &gt;</a:t>
            </a:r>
            <a:r>
              <a:rPr lang="nl-BE" sz="2000" dirty="0" smtClean="0">
                <a:latin typeface="Sylfaen"/>
                <a:cs typeface="Arial" pitchFamily="34" charset="0"/>
              </a:rPr>
              <a:t> </a:t>
            </a:r>
            <a:r>
              <a:rPr lang="nl-BE" sz="2000" dirty="0" err="1" smtClean="0">
                <a:latin typeface="Arial" pitchFamily="34" charset="0"/>
                <a:cs typeface="Arial" pitchFamily="34" charset="0"/>
              </a:rPr>
              <a:t>p</a:t>
            </a:r>
            <a:r>
              <a:rPr lang="nl-BE" sz="2000" baseline="-25000" dirty="0" err="1" smtClean="0">
                <a:latin typeface="Arial" pitchFamily="34" charset="0"/>
                <a:cs typeface="Arial" pitchFamily="34" charset="0"/>
              </a:rPr>
              <a:t>N</a:t>
            </a:r>
            <a:r>
              <a:rPr lang="nl-BE" sz="2000" dirty="0" smtClean="0">
                <a:latin typeface="Arial" pitchFamily="34" charset="0"/>
                <a:cs typeface="Arial" pitchFamily="34" charset="0"/>
              </a:rPr>
              <a:t> .</a:t>
            </a:r>
            <a:endParaRPr lang="nl-BE" sz="2000" dirty="0">
              <a:latin typeface="Arial" pitchFamily="34" charset="0"/>
              <a:cs typeface="Arial" pitchFamily="34" charset="0"/>
            </a:endParaRPr>
          </a:p>
        </p:txBody>
      </p:sp>
      <p:pic>
        <p:nvPicPr>
          <p:cNvPr id="5" name="Afbeelding 4"/>
          <p:cNvPicPr>
            <a:picLocks noChangeAspect="1"/>
          </p:cNvPicPr>
          <p:nvPr/>
        </p:nvPicPr>
        <p:blipFill>
          <a:blip r:embed="rId2" cstate="print"/>
          <a:srcRect/>
          <a:stretch>
            <a:fillRect/>
          </a:stretch>
        </p:blipFill>
        <p:spPr bwMode="auto">
          <a:xfrm>
            <a:off x="467544" y="1700808"/>
            <a:ext cx="2664000" cy="2001524"/>
          </a:xfrm>
          <a:prstGeom prst="rect">
            <a:avLst/>
          </a:prstGeom>
          <a:noFill/>
          <a:ln w="9525">
            <a:noFill/>
            <a:miter lim="800000"/>
            <a:headEnd/>
            <a:tailEnd/>
          </a:ln>
        </p:spPr>
      </p:pic>
      <p:pic>
        <p:nvPicPr>
          <p:cNvPr id="6" name="Afbeelding 5"/>
          <p:cNvPicPr>
            <a:picLocks noChangeAspect="1"/>
          </p:cNvPicPr>
          <p:nvPr/>
        </p:nvPicPr>
        <p:blipFill>
          <a:blip r:embed="rId3" cstate="print"/>
          <a:srcRect/>
          <a:stretch>
            <a:fillRect/>
          </a:stretch>
        </p:blipFill>
        <p:spPr bwMode="auto">
          <a:xfrm>
            <a:off x="5940152" y="1700808"/>
            <a:ext cx="2664000" cy="2001524"/>
          </a:xfrm>
          <a:prstGeom prst="rect">
            <a:avLst/>
          </a:prstGeom>
          <a:noFill/>
          <a:ln w="9525">
            <a:noFill/>
            <a:miter lim="800000"/>
            <a:headEnd/>
            <a:tailEnd/>
          </a:ln>
        </p:spPr>
      </p:pic>
      <p:pic>
        <p:nvPicPr>
          <p:cNvPr id="7" name="Afbeelding 6"/>
          <p:cNvPicPr>
            <a:picLocks noChangeAspect="1"/>
          </p:cNvPicPr>
          <p:nvPr/>
        </p:nvPicPr>
        <p:blipFill>
          <a:blip r:embed="rId4" cstate="print"/>
          <a:srcRect/>
          <a:stretch>
            <a:fillRect/>
          </a:stretch>
        </p:blipFill>
        <p:spPr bwMode="auto">
          <a:xfrm>
            <a:off x="3203848" y="1700808"/>
            <a:ext cx="2664000" cy="2001524"/>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9552" y="980728"/>
            <a:ext cx="8280920" cy="1323439"/>
          </a:xfrm>
          <a:prstGeom prst="rect">
            <a:avLst/>
          </a:prstGeom>
          <a:noFill/>
        </p:spPr>
        <p:txBody>
          <a:bodyPr wrap="square" rtlCol="0">
            <a:spAutoFit/>
          </a:bodyPr>
          <a:lstStyle/>
          <a:p>
            <a:r>
              <a:rPr lang="nl-BE" sz="2000" dirty="0" smtClean="0">
                <a:latin typeface="Arial" pitchFamily="34" charset="0"/>
                <a:cs typeface="Arial" pitchFamily="34" charset="0"/>
              </a:rPr>
              <a:t>Iemand krijgt een dobbelsteen in handen die er niet erg symmetrisch uitziet. Zou de dobbelsteen wel zuiver zijn? Hij gooit er 120 keer mee en verwacht elk van de ogenaantallen ongeveer 20 keer te gooien. De resultaten van de test vind je in volgende tabel:</a:t>
            </a:r>
            <a:endParaRPr lang="nl-BE" sz="2000" dirty="0">
              <a:latin typeface="Arial" pitchFamily="34" charset="0"/>
              <a:cs typeface="Arial" pitchFamily="34" charset="0"/>
            </a:endParaRPr>
          </a:p>
        </p:txBody>
      </p:sp>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X²-toets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(aanpassingstoets)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Tabel 4"/>
          <p:cNvGraphicFramePr>
            <a:graphicFrameLocks noGrp="1"/>
          </p:cNvGraphicFramePr>
          <p:nvPr>
            <p:extLst>
              <p:ext uri="{D42A27DB-BD31-4B8C-83A1-F6EECF244321}">
                <p14:modId xmlns:p14="http://schemas.microsoft.com/office/powerpoint/2010/main" val="604951586"/>
              </p:ext>
            </p:extLst>
          </p:nvPr>
        </p:nvGraphicFramePr>
        <p:xfrm>
          <a:off x="1043608" y="2636912"/>
          <a:ext cx="6912000" cy="741680"/>
        </p:xfrm>
        <a:graphic>
          <a:graphicData uri="http://schemas.openxmlformats.org/drawingml/2006/table">
            <a:tbl>
              <a:tblPr firstRow="1" bandRow="1">
                <a:tableStyleId>{69CF1AB2-1976-4502-BF36-3FF5EA218861}</a:tableStyleId>
              </a:tblPr>
              <a:tblGrid>
                <a:gridCol w="1728000"/>
                <a:gridCol w="864000"/>
                <a:gridCol w="864000"/>
                <a:gridCol w="864000"/>
                <a:gridCol w="864000"/>
                <a:gridCol w="864000"/>
                <a:gridCol w="864000"/>
              </a:tblGrid>
              <a:tr h="370840">
                <a:tc>
                  <a:txBody>
                    <a:bodyPr/>
                    <a:lstStyle/>
                    <a:p>
                      <a:pPr algn="ctr"/>
                      <a:r>
                        <a:rPr lang="nl-BE" b="0" dirty="0" smtClean="0">
                          <a:latin typeface="Arial" pitchFamily="34" charset="0"/>
                          <a:cs typeface="Arial" pitchFamily="34" charset="0"/>
                        </a:rPr>
                        <a:t>aantal</a:t>
                      </a:r>
                      <a:r>
                        <a:rPr lang="nl-BE" b="0" baseline="0" dirty="0" smtClean="0">
                          <a:latin typeface="Arial" pitchFamily="34" charset="0"/>
                          <a:cs typeface="Arial" pitchFamily="34" charset="0"/>
                        </a:rPr>
                        <a:t> ogen</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4</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5</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6</a:t>
                      </a:r>
                      <a:endParaRPr lang="nl-BE" b="0" dirty="0">
                        <a:latin typeface="Arial" pitchFamily="34" charset="0"/>
                        <a:cs typeface="Arial" pitchFamily="34" charset="0"/>
                      </a:endParaRPr>
                    </a:p>
                  </a:txBody>
                  <a:tcPr/>
                </a:tc>
              </a:tr>
              <a:tr h="370840">
                <a:tc>
                  <a:txBody>
                    <a:bodyPr/>
                    <a:lstStyle/>
                    <a:p>
                      <a:pPr algn="ctr"/>
                      <a:r>
                        <a:rPr lang="nl-BE" b="0" dirty="0" smtClean="0">
                          <a:latin typeface="Arial" pitchFamily="34" charset="0"/>
                          <a:cs typeface="Arial" pitchFamily="34" charset="0"/>
                        </a:rPr>
                        <a:t>aantal</a:t>
                      </a:r>
                      <a:r>
                        <a:rPr lang="nl-BE" b="0" baseline="0" dirty="0" smtClean="0">
                          <a:latin typeface="Arial" pitchFamily="34" charset="0"/>
                          <a:cs typeface="Arial" pitchFamily="34" charset="0"/>
                        </a:rPr>
                        <a:t> worpen</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26</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18</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16</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22</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14</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24</a:t>
                      </a:r>
                      <a:endParaRPr lang="nl-BE" b="0" dirty="0">
                        <a:latin typeface="Arial" pitchFamily="34" charset="0"/>
                        <a:cs typeface="Arial" pitchFamily="34" charset="0"/>
                      </a:endParaRPr>
                    </a:p>
                  </a:txBody>
                  <a:tcPr/>
                </a:tc>
              </a:tr>
            </a:tbl>
          </a:graphicData>
        </a:graphic>
      </p:graphicFrame>
      <p:pic>
        <p:nvPicPr>
          <p:cNvPr id="291842" name="Picture 2" descr="http://www.zamagame.com/wp-content/uploads/2015/02/One-Dice.png"/>
          <p:cNvPicPr>
            <a:picLocks noChangeAspect="1" noChangeArrowheads="1"/>
          </p:cNvPicPr>
          <p:nvPr/>
        </p:nvPicPr>
        <p:blipFill>
          <a:blip r:embed="rId2" cstate="print"/>
          <a:srcRect/>
          <a:stretch>
            <a:fillRect/>
          </a:stretch>
        </p:blipFill>
        <p:spPr bwMode="auto">
          <a:xfrm>
            <a:off x="6372200" y="4221088"/>
            <a:ext cx="2472821" cy="2408312"/>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X²-toets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(aanpassingstoets)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4" name="Tekstvak 3"/>
          <p:cNvSpPr txBox="1"/>
          <p:nvPr/>
        </p:nvSpPr>
        <p:spPr>
          <a:xfrm>
            <a:off x="1403648" y="1340768"/>
            <a:ext cx="6048672" cy="1015663"/>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“de dobbelsteen is zuiver”</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“de dobbelsteen is niet zuiver”</a:t>
            </a:r>
          </a:p>
        </p:txBody>
      </p:sp>
      <p:sp>
        <p:nvSpPr>
          <p:cNvPr id="5" name="Tekstvak 4"/>
          <p:cNvSpPr txBox="1"/>
          <p:nvPr/>
        </p:nvSpPr>
        <p:spPr>
          <a:xfrm>
            <a:off x="611560" y="27089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uitvoeren van de test</a:t>
            </a:r>
          </a:p>
        </p:txBody>
      </p:sp>
      <p:sp>
        <p:nvSpPr>
          <p:cNvPr id="6" name="Tekstvak 5"/>
          <p:cNvSpPr txBox="1"/>
          <p:nvPr/>
        </p:nvSpPr>
        <p:spPr>
          <a:xfrm>
            <a:off x="1475656" y="3212976"/>
            <a:ext cx="4896544" cy="707886"/>
          </a:xfrm>
          <a:prstGeom prst="rect">
            <a:avLst/>
          </a:prstGeom>
          <a:noFill/>
        </p:spPr>
        <p:txBody>
          <a:bodyPr wrap="square" rtlCol="0">
            <a:spAutoFit/>
          </a:bodyPr>
          <a:lstStyle/>
          <a:p>
            <a:r>
              <a:rPr lang="nl-BE" sz="2000" dirty="0" smtClean="0">
                <a:latin typeface="Arial" pitchFamily="34" charset="0"/>
                <a:cs typeface="Arial" pitchFamily="34" charset="0"/>
              </a:rPr>
              <a:t>Lijst 1 : de waargenomen aantallen</a:t>
            </a:r>
          </a:p>
          <a:p>
            <a:r>
              <a:rPr lang="nl-BE" sz="2000" dirty="0" smtClean="0">
                <a:latin typeface="Arial" pitchFamily="34" charset="0"/>
                <a:cs typeface="Arial" pitchFamily="34" charset="0"/>
              </a:rPr>
              <a:t>Lijst 2 : de te verwachte aantallen</a:t>
            </a:r>
          </a:p>
        </p:txBody>
      </p:sp>
      <p:pic>
        <p:nvPicPr>
          <p:cNvPr id="7" name="Picture 2" descr="http://www.zamagame.com/wp-content/uploads/2015/02/One-Dice.png"/>
          <p:cNvPicPr>
            <a:picLocks noChangeAspect="1" noChangeArrowheads="1"/>
          </p:cNvPicPr>
          <p:nvPr/>
        </p:nvPicPr>
        <p:blipFill>
          <a:blip r:embed="rId2" cstate="print"/>
          <a:srcRect/>
          <a:stretch>
            <a:fillRect/>
          </a:stretch>
        </p:blipFill>
        <p:spPr bwMode="auto">
          <a:xfrm>
            <a:off x="6372200" y="4221088"/>
            <a:ext cx="2472821" cy="2408312"/>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X²-toets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(aanpassingstoets)</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6696744" cy="400110"/>
          </a:xfrm>
          <a:prstGeom prst="rect">
            <a:avLst/>
          </a:prstGeom>
          <a:noFill/>
        </p:spPr>
        <p:txBody>
          <a:bodyPr wrap="square" rtlCol="0">
            <a:spAutoFit/>
          </a:bodyPr>
          <a:lstStyle/>
          <a:p>
            <a:r>
              <a:rPr lang="nl-BE" sz="2000" dirty="0" smtClean="0">
                <a:latin typeface="Arial" pitchFamily="34" charset="0"/>
                <a:cs typeface="Arial" pitchFamily="34" charset="0"/>
              </a:rPr>
              <a:t>(3) Stat Tests X² </a:t>
            </a:r>
            <a:r>
              <a:rPr lang="nl-BE" sz="2000" dirty="0" err="1" smtClean="0">
                <a:latin typeface="Arial" pitchFamily="34" charset="0"/>
                <a:cs typeface="Arial" pitchFamily="34" charset="0"/>
              </a:rPr>
              <a:t>GOF-Test</a:t>
            </a:r>
            <a:r>
              <a:rPr lang="nl-BE" sz="2000" dirty="0" smtClean="0">
                <a:latin typeface="Arial" pitchFamily="34" charset="0"/>
                <a:cs typeface="Arial" pitchFamily="34" charset="0"/>
              </a:rPr>
              <a:t> (GOF = </a:t>
            </a:r>
            <a:r>
              <a:rPr lang="nl-BE" sz="2000" dirty="0" err="1" smtClean="0">
                <a:latin typeface="Arial" pitchFamily="34" charset="0"/>
                <a:cs typeface="Arial" pitchFamily="34" charset="0"/>
              </a:rPr>
              <a:t>Goodness-of-Fit</a:t>
            </a:r>
            <a:r>
              <a:rPr lang="nl-BE" sz="2000" dirty="0" smtClean="0">
                <a:latin typeface="Arial" pitchFamily="34" charset="0"/>
                <a:cs typeface="Arial" pitchFamily="34" charset="0"/>
              </a:rPr>
              <a:t>)</a:t>
            </a:r>
          </a:p>
        </p:txBody>
      </p:sp>
      <p:pic>
        <p:nvPicPr>
          <p:cNvPr id="4" name="Afbeelding 3"/>
          <p:cNvPicPr>
            <a:picLocks noChangeAspect="1"/>
          </p:cNvPicPr>
          <p:nvPr/>
        </p:nvPicPr>
        <p:blipFill>
          <a:blip r:embed="rId2" cstate="print"/>
          <a:srcRect/>
          <a:stretch>
            <a:fillRect/>
          </a:stretch>
        </p:blipFill>
        <p:spPr bwMode="auto">
          <a:xfrm>
            <a:off x="6012160" y="1412776"/>
            <a:ext cx="2664000" cy="2010921"/>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3275856" y="1412776"/>
            <a:ext cx="2664000" cy="2010921"/>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539552" y="1412776"/>
            <a:ext cx="2664000" cy="2010921"/>
          </a:xfrm>
          <a:prstGeom prst="rect">
            <a:avLst/>
          </a:prstGeom>
          <a:noFill/>
          <a:ln w="9525">
            <a:noFill/>
            <a:miter lim="800000"/>
            <a:headEnd/>
            <a:tailEnd/>
          </a:ln>
        </p:spPr>
      </p:pic>
      <p:pic>
        <p:nvPicPr>
          <p:cNvPr id="7" name="Afbeelding 6"/>
          <p:cNvPicPr>
            <a:picLocks noChangeAspect="1"/>
          </p:cNvPicPr>
          <p:nvPr/>
        </p:nvPicPr>
        <p:blipFill>
          <a:blip r:embed="rId5" cstate="print"/>
          <a:srcRect/>
          <a:stretch>
            <a:fillRect/>
          </a:stretch>
        </p:blipFill>
        <p:spPr bwMode="auto">
          <a:xfrm>
            <a:off x="1907704" y="3501008"/>
            <a:ext cx="2664000" cy="2010921"/>
          </a:xfrm>
          <a:prstGeom prst="rect">
            <a:avLst/>
          </a:prstGeom>
          <a:noFill/>
          <a:ln w="9525">
            <a:noFill/>
            <a:miter lim="800000"/>
            <a:headEnd/>
            <a:tailEnd/>
          </a:ln>
        </p:spPr>
      </p:pic>
      <p:pic>
        <p:nvPicPr>
          <p:cNvPr id="8" name="Afbeelding 7"/>
          <p:cNvPicPr>
            <a:picLocks noChangeAspect="1"/>
          </p:cNvPicPr>
          <p:nvPr/>
        </p:nvPicPr>
        <p:blipFill>
          <a:blip r:embed="rId6" cstate="print"/>
          <a:srcRect/>
          <a:stretch>
            <a:fillRect/>
          </a:stretch>
        </p:blipFill>
        <p:spPr bwMode="auto">
          <a:xfrm>
            <a:off x="4644008" y="3501008"/>
            <a:ext cx="2664000" cy="2010921"/>
          </a:xfrm>
          <a:prstGeom prst="rect">
            <a:avLst/>
          </a:prstGeom>
          <a:noFill/>
          <a:ln w="9525">
            <a:noFill/>
            <a:miter lim="800000"/>
            <a:headEnd/>
            <a:tailEnd/>
          </a:ln>
        </p:spPr>
      </p:pic>
      <p:sp>
        <p:nvSpPr>
          <p:cNvPr id="9" name="Tekstvak 8"/>
          <p:cNvSpPr txBox="1"/>
          <p:nvPr/>
        </p:nvSpPr>
        <p:spPr>
          <a:xfrm>
            <a:off x="2699792" y="5661248"/>
            <a:ext cx="6264696" cy="1015663"/>
          </a:xfrm>
          <a:prstGeom prst="rect">
            <a:avLst/>
          </a:prstGeom>
          <a:noFill/>
        </p:spPr>
        <p:txBody>
          <a:bodyPr wrap="square" rtlCol="0">
            <a:spAutoFit/>
          </a:bodyPr>
          <a:lstStyle/>
          <a:p>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 0,347 en dus voldoende groot.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wordt niet verworpen, we mogen veronderstellen dat de dobbelsteen zuiver is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9552" y="980728"/>
            <a:ext cx="8280920" cy="1323439"/>
          </a:xfrm>
          <a:prstGeom prst="rect">
            <a:avLst/>
          </a:prstGeom>
          <a:noFill/>
        </p:spPr>
        <p:txBody>
          <a:bodyPr wrap="square" rtlCol="0">
            <a:spAutoFit/>
          </a:bodyPr>
          <a:lstStyle/>
          <a:p>
            <a:r>
              <a:rPr lang="nl-BE" sz="2000" dirty="0" smtClean="0">
                <a:latin typeface="Arial" pitchFamily="34" charset="0"/>
                <a:cs typeface="Arial" pitchFamily="34" charset="0"/>
              </a:rPr>
              <a:t>We vragen ons af of bij de verkiezing van de volgende burgemeester in een zekere gemeente de leeftijd van de kiezers een invloed heeft op hun voorkeurskandidaat? Er worden 400 kiezers ondervraagd. Het resultaat van de enquête staat in volgende tabel:</a:t>
            </a:r>
            <a:endParaRPr lang="nl-BE" sz="2000" dirty="0">
              <a:latin typeface="Arial" pitchFamily="34" charset="0"/>
              <a:cs typeface="Arial" pitchFamily="34" charset="0"/>
            </a:endParaRPr>
          </a:p>
        </p:txBody>
      </p:sp>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X²-toets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homogeniteitstoets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7" name="Tabel 6"/>
          <p:cNvGraphicFramePr>
            <a:graphicFrameLocks noGrp="1"/>
          </p:cNvGraphicFramePr>
          <p:nvPr/>
        </p:nvGraphicFramePr>
        <p:xfrm>
          <a:off x="1115616" y="2420888"/>
          <a:ext cx="6408000" cy="2494280"/>
        </p:xfrm>
        <a:graphic>
          <a:graphicData uri="http://schemas.openxmlformats.org/drawingml/2006/table">
            <a:tbl>
              <a:tblPr firstRow="1" bandRow="1">
                <a:tableStyleId>{69CF1AB2-1976-4502-BF36-3FF5EA218861}</a:tableStyleId>
              </a:tblPr>
              <a:tblGrid>
                <a:gridCol w="1224000"/>
                <a:gridCol w="1296000"/>
                <a:gridCol w="1296000"/>
                <a:gridCol w="1296000"/>
                <a:gridCol w="1296000"/>
              </a:tblGrid>
              <a:tr h="370840">
                <a:tc>
                  <a:txBody>
                    <a:bodyPr/>
                    <a:lstStyle/>
                    <a:p>
                      <a:pPr algn="ct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&lt; 25 j</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tussen</a:t>
                      </a:r>
                    </a:p>
                    <a:p>
                      <a:pPr algn="ctr"/>
                      <a:r>
                        <a:rPr lang="nl-BE" b="0" dirty="0" smtClean="0">
                          <a:latin typeface="Arial" pitchFamily="34" charset="0"/>
                          <a:cs typeface="Arial" pitchFamily="34" charset="0"/>
                        </a:rPr>
                        <a:t>25j en 40j</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&gt; 40 j</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totaal</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A</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17</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23</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29</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69</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B</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22</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30</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27</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79</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C</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45</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51</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64</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160</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D</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26</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33</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33</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92</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totaal</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110</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137</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153</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400</a:t>
                      </a:r>
                      <a:endParaRPr lang="nl-BE" b="0" dirty="0">
                        <a:latin typeface="Arial" pitchFamily="34" charset="0"/>
                        <a:cs typeface="Arial" pitchFamily="34" charset="0"/>
                      </a:endParaRPr>
                    </a:p>
                  </a:txBody>
                  <a:tcPr anchor="ctr"/>
                </a:tc>
              </a:tr>
            </a:tbl>
          </a:graphicData>
        </a:graphic>
      </p:graphicFrame>
      <p:pic>
        <p:nvPicPr>
          <p:cNvPr id="305154" name="Picture 2" descr="http://i.imgur.com/ocCRB.png"/>
          <p:cNvPicPr>
            <a:picLocks noChangeAspect="1" noChangeArrowheads="1"/>
          </p:cNvPicPr>
          <p:nvPr/>
        </p:nvPicPr>
        <p:blipFill>
          <a:blip r:embed="rId2" cstate="print"/>
          <a:srcRect l="4725" r="20857"/>
          <a:stretch>
            <a:fillRect/>
          </a:stretch>
        </p:blipFill>
        <p:spPr bwMode="auto">
          <a:xfrm>
            <a:off x="6804248" y="5085184"/>
            <a:ext cx="2154872" cy="1628800"/>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X²-toets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homogeniteitstoets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4" name="Tekstvak 3"/>
          <p:cNvSpPr txBox="1"/>
          <p:nvPr/>
        </p:nvSpPr>
        <p:spPr>
          <a:xfrm>
            <a:off x="1403648" y="1484784"/>
            <a:ext cx="5544616" cy="1015663"/>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“leeftijd en voorkeur zijn onafhankelijk”</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“de voorkeur is afhankelijk van de leeftijd”</a:t>
            </a:r>
          </a:p>
        </p:txBody>
      </p:sp>
      <p:pic>
        <p:nvPicPr>
          <p:cNvPr id="7" name="Picture 2" descr="http://i.imgur.com/ocCRB.png"/>
          <p:cNvPicPr>
            <a:picLocks noChangeAspect="1" noChangeArrowheads="1"/>
          </p:cNvPicPr>
          <p:nvPr/>
        </p:nvPicPr>
        <p:blipFill>
          <a:blip r:embed="rId2" cstate="print"/>
          <a:srcRect l="4725" r="20857"/>
          <a:stretch>
            <a:fillRect/>
          </a:stretch>
        </p:blipFill>
        <p:spPr bwMode="auto">
          <a:xfrm>
            <a:off x="6804248" y="5085184"/>
            <a:ext cx="2154872" cy="1628800"/>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X²-toets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homogeniteitstoets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kstvak 4"/>
          <p:cNvSpPr txBox="1"/>
          <p:nvPr/>
        </p:nvSpPr>
        <p:spPr>
          <a:xfrm>
            <a:off x="539552" y="980728"/>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uitvoeren van de test</a:t>
            </a:r>
          </a:p>
        </p:txBody>
      </p:sp>
      <p:graphicFrame>
        <p:nvGraphicFramePr>
          <p:cNvPr id="6" name="Tabel 5"/>
          <p:cNvGraphicFramePr>
            <a:graphicFrameLocks noGrp="1"/>
          </p:cNvGraphicFramePr>
          <p:nvPr/>
        </p:nvGraphicFramePr>
        <p:xfrm>
          <a:off x="1187624" y="2564904"/>
          <a:ext cx="6408000" cy="2494280"/>
        </p:xfrm>
        <a:graphic>
          <a:graphicData uri="http://schemas.openxmlformats.org/drawingml/2006/table">
            <a:tbl>
              <a:tblPr firstRow="1" bandRow="1">
                <a:tableStyleId>{69CF1AB2-1976-4502-BF36-3FF5EA218861}</a:tableStyleId>
              </a:tblPr>
              <a:tblGrid>
                <a:gridCol w="1224000"/>
                <a:gridCol w="1296000"/>
                <a:gridCol w="1296000"/>
                <a:gridCol w="1296000"/>
                <a:gridCol w="1296000"/>
              </a:tblGrid>
              <a:tr h="370840">
                <a:tc>
                  <a:txBody>
                    <a:bodyPr/>
                    <a:lstStyle/>
                    <a:p>
                      <a:pPr algn="ct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&lt; 25 j</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tussen</a:t>
                      </a:r>
                    </a:p>
                    <a:p>
                      <a:pPr algn="ctr"/>
                      <a:r>
                        <a:rPr lang="nl-BE" b="0" dirty="0" smtClean="0">
                          <a:latin typeface="Arial" pitchFamily="34" charset="0"/>
                          <a:cs typeface="Arial" pitchFamily="34" charset="0"/>
                        </a:rPr>
                        <a:t>25j en 40j</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&gt; 40 j</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totaal</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A</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19,0</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23,6</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26,4</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69</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B</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21,7</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27,1</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30,2</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79</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C</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44,0</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54,8</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61,2</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160</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D</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25,3</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31,5</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35,2</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92</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totaal</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110</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137</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153</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400</a:t>
                      </a:r>
                      <a:endParaRPr lang="nl-BE" b="0" dirty="0">
                        <a:latin typeface="Arial" pitchFamily="34" charset="0"/>
                        <a:cs typeface="Arial" pitchFamily="34" charset="0"/>
                      </a:endParaRPr>
                    </a:p>
                  </a:txBody>
                  <a:tcPr anchor="ctr"/>
                </a:tc>
              </a:tr>
            </a:tbl>
          </a:graphicData>
        </a:graphic>
      </p:graphicFrame>
      <p:sp>
        <p:nvSpPr>
          <p:cNvPr id="7" name="Tekstvak 6"/>
          <p:cNvSpPr txBox="1"/>
          <p:nvPr/>
        </p:nvSpPr>
        <p:spPr>
          <a:xfrm>
            <a:off x="1115616" y="1484784"/>
            <a:ext cx="7237312" cy="1015663"/>
          </a:xfrm>
          <a:prstGeom prst="rect">
            <a:avLst/>
          </a:prstGeom>
          <a:noFill/>
        </p:spPr>
        <p:txBody>
          <a:bodyPr wrap="square" rtlCol="0">
            <a:spAutoFit/>
          </a:bodyPr>
          <a:lstStyle/>
          <a:p>
            <a:r>
              <a:rPr lang="nl-BE" sz="2000" dirty="0" smtClean="0">
                <a:latin typeface="Arial" pitchFamily="34" charset="0"/>
                <a:cs typeface="Arial" pitchFamily="34" charset="0"/>
              </a:rPr>
              <a:t>Indien de keuze van de kandidaat onafhankelijk zou zijn van de leeftijd van de kiezer zou de theoretische verdeling er als volgt moeten uitzien:</a:t>
            </a:r>
            <a:endParaRPr lang="nl-BE" sz="2000" dirty="0">
              <a:latin typeface="Arial" pitchFamily="34" charset="0"/>
              <a:cs typeface="Arial" pitchFamily="34" charset="0"/>
            </a:endParaRPr>
          </a:p>
        </p:txBody>
      </p:sp>
      <p:sp>
        <p:nvSpPr>
          <p:cNvPr id="8" name="Tekstvak 7"/>
          <p:cNvSpPr txBox="1"/>
          <p:nvPr/>
        </p:nvSpPr>
        <p:spPr>
          <a:xfrm>
            <a:off x="1403648" y="5373216"/>
            <a:ext cx="4896544" cy="707886"/>
          </a:xfrm>
          <a:prstGeom prst="rect">
            <a:avLst/>
          </a:prstGeom>
          <a:noFill/>
        </p:spPr>
        <p:txBody>
          <a:bodyPr wrap="square" rtlCol="0">
            <a:spAutoFit/>
          </a:bodyPr>
          <a:lstStyle/>
          <a:p>
            <a:r>
              <a:rPr lang="nl-BE" sz="2000" dirty="0" smtClean="0">
                <a:latin typeface="Arial" pitchFamily="34" charset="0"/>
                <a:cs typeface="Arial" pitchFamily="34" charset="0"/>
              </a:rPr>
              <a:t>Matrix A : de waargenomen aantallen</a:t>
            </a:r>
          </a:p>
          <a:p>
            <a:r>
              <a:rPr lang="nl-BE" sz="2000" dirty="0" smtClean="0">
                <a:latin typeface="Arial" pitchFamily="34" charset="0"/>
                <a:cs typeface="Arial" pitchFamily="34" charset="0"/>
              </a:rPr>
              <a:t>Matrix B : de te verwachte aantallen</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X²-toets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homogeniteitstoets</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6696744" cy="400110"/>
          </a:xfrm>
          <a:prstGeom prst="rect">
            <a:avLst/>
          </a:prstGeom>
          <a:noFill/>
        </p:spPr>
        <p:txBody>
          <a:bodyPr wrap="square" rtlCol="0">
            <a:spAutoFit/>
          </a:bodyPr>
          <a:lstStyle/>
          <a:p>
            <a:r>
              <a:rPr lang="nl-BE" sz="2000" dirty="0" smtClean="0">
                <a:latin typeface="Arial" pitchFamily="34" charset="0"/>
                <a:cs typeface="Arial" pitchFamily="34" charset="0"/>
              </a:rPr>
              <a:t>(3) Stat Tests X² -Test</a:t>
            </a:r>
          </a:p>
        </p:txBody>
      </p:sp>
      <p:sp>
        <p:nvSpPr>
          <p:cNvPr id="4" name="Tekstvak 3"/>
          <p:cNvSpPr txBox="1"/>
          <p:nvPr/>
        </p:nvSpPr>
        <p:spPr>
          <a:xfrm>
            <a:off x="2699792" y="5661248"/>
            <a:ext cx="6264696" cy="1015663"/>
          </a:xfrm>
          <a:prstGeom prst="rect">
            <a:avLst/>
          </a:prstGeom>
          <a:noFill/>
        </p:spPr>
        <p:txBody>
          <a:bodyPr wrap="square" rtlCol="0">
            <a:spAutoFit/>
          </a:bodyPr>
          <a:lstStyle/>
          <a:p>
            <a:pPr lvl="0"/>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 0,938 en dus voldoende groot.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wordt niet verworpen, we mogen veronderstellen dat de voorkeur niet afhangt van de leeftijd.</a:t>
            </a:r>
            <a:endParaRPr lang="nl-BE" sz="2000" dirty="0">
              <a:latin typeface="Arial" pitchFamily="34" charset="0"/>
              <a:cs typeface="Arial" pitchFamily="34" charset="0"/>
            </a:endParaRPr>
          </a:p>
        </p:txBody>
      </p:sp>
      <p:pic>
        <p:nvPicPr>
          <p:cNvPr id="5" name="Afbeelding 4"/>
          <p:cNvPicPr>
            <a:picLocks noChangeAspect="1"/>
          </p:cNvPicPr>
          <p:nvPr/>
        </p:nvPicPr>
        <p:blipFill>
          <a:blip r:embed="rId2" cstate="print"/>
          <a:srcRect/>
          <a:stretch>
            <a:fillRect/>
          </a:stretch>
        </p:blipFill>
        <p:spPr bwMode="auto">
          <a:xfrm>
            <a:off x="5868144" y="1340768"/>
            <a:ext cx="2664000" cy="2010921"/>
          </a:xfrm>
          <a:prstGeom prst="rect">
            <a:avLst/>
          </a:prstGeom>
          <a:noFill/>
          <a:ln w="9525">
            <a:noFill/>
            <a:miter lim="800000"/>
            <a:headEnd/>
            <a:tailEnd/>
          </a:ln>
        </p:spPr>
      </p:pic>
      <p:pic>
        <p:nvPicPr>
          <p:cNvPr id="6" name="Afbeelding 5"/>
          <p:cNvPicPr>
            <a:picLocks noChangeAspect="1"/>
          </p:cNvPicPr>
          <p:nvPr/>
        </p:nvPicPr>
        <p:blipFill>
          <a:blip r:embed="rId3" cstate="print"/>
          <a:srcRect/>
          <a:stretch>
            <a:fillRect/>
          </a:stretch>
        </p:blipFill>
        <p:spPr bwMode="auto">
          <a:xfrm>
            <a:off x="3131840" y="1340768"/>
            <a:ext cx="2664000" cy="2010921"/>
          </a:xfrm>
          <a:prstGeom prst="rect">
            <a:avLst/>
          </a:prstGeom>
          <a:noFill/>
          <a:ln w="9525">
            <a:noFill/>
            <a:miter lim="800000"/>
            <a:headEnd/>
            <a:tailEnd/>
          </a:ln>
        </p:spPr>
      </p:pic>
      <p:pic>
        <p:nvPicPr>
          <p:cNvPr id="7" name="Afbeelding 6"/>
          <p:cNvPicPr>
            <a:picLocks noChangeAspect="1"/>
          </p:cNvPicPr>
          <p:nvPr/>
        </p:nvPicPr>
        <p:blipFill>
          <a:blip r:embed="rId4" cstate="print"/>
          <a:srcRect/>
          <a:stretch>
            <a:fillRect/>
          </a:stretch>
        </p:blipFill>
        <p:spPr bwMode="auto">
          <a:xfrm>
            <a:off x="395536" y="1340768"/>
            <a:ext cx="2664000" cy="2010921"/>
          </a:xfrm>
          <a:prstGeom prst="rect">
            <a:avLst/>
          </a:prstGeom>
          <a:noFill/>
          <a:ln w="9525">
            <a:noFill/>
            <a:miter lim="800000"/>
            <a:headEnd/>
            <a:tailEnd/>
          </a:ln>
        </p:spPr>
      </p:pic>
      <p:pic>
        <p:nvPicPr>
          <p:cNvPr id="8" name="Afbeelding 7"/>
          <p:cNvPicPr>
            <a:picLocks noChangeAspect="1"/>
          </p:cNvPicPr>
          <p:nvPr/>
        </p:nvPicPr>
        <p:blipFill>
          <a:blip r:embed="rId5" cstate="print"/>
          <a:srcRect/>
          <a:stretch>
            <a:fillRect/>
          </a:stretch>
        </p:blipFill>
        <p:spPr bwMode="auto">
          <a:xfrm>
            <a:off x="5868144" y="3429000"/>
            <a:ext cx="2664000" cy="2010921"/>
          </a:xfrm>
          <a:prstGeom prst="rect">
            <a:avLst/>
          </a:prstGeom>
          <a:noFill/>
          <a:ln w="9525">
            <a:noFill/>
            <a:miter lim="800000"/>
            <a:headEnd/>
            <a:tailEnd/>
          </a:ln>
        </p:spPr>
      </p:pic>
      <p:pic>
        <p:nvPicPr>
          <p:cNvPr id="9" name="Afbeelding 8"/>
          <p:cNvPicPr>
            <a:picLocks noChangeAspect="1"/>
          </p:cNvPicPr>
          <p:nvPr/>
        </p:nvPicPr>
        <p:blipFill>
          <a:blip r:embed="rId6" cstate="print"/>
          <a:srcRect/>
          <a:stretch>
            <a:fillRect/>
          </a:stretch>
        </p:blipFill>
        <p:spPr bwMode="auto">
          <a:xfrm>
            <a:off x="3131840" y="3429000"/>
            <a:ext cx="2664000" cy="2010921"/>
          </a:xfrm>
          <a:prstGeom prst="rect">
            <a:avLst/>
          </a:prstGeom>
          <a:noFill/>
          <a:ln w="9525">
            <a:noFill/>
            <a:miter lim="800000"/>
            <a:headEnd/>
            <a:tailEnd/>
          </a:ln>
        </p:spPr>
      </p:pic>
      <p:pic>
        <p:nvPicPr>
          <p:cNvPr id="10" name="Afbeelding 9"/>
          <p:cNvPicPr>
            <a:picLocks noChangeAspect="1"/>
          </p:cNvPicPr>
          <p:nvPr/>
        </p:nvPicPr>
        <p:blipFill>
          <a:blip r:embed="rId7" cstate="print"/>
          <a:srcRect/>
          <a:stretch>
            <a:fillRect/>
          </a:stretch>
        </p:blipFill>
        <p:spPr bwMode="auto">
          <a:xfrm>
            <a:off x="395536" y="3429000"/>
            <a:ext cx="2664000" cy="2010921"/>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9552" y="980728"/>
            <a:ext cx="8280920" cy="1323439"/>
          </a:xfrm>
          <a:prstGeom prst="rect">
            <a:avLst/>
          </a:prstGeom>
          <a:noFill/>
        </p:spPr>
        <p:txBody>
          <a:bodyPr wrap="square" rtlCol="0">
            <a:spAutoFit/>
          </a:bodyPr>
          <a:lstStyle/>
          <a:p>
            <a:r>
              <a:rPr lang="nl-BE" sz="2000" dirty="0" smtClean="0">
                <a:latin typeface="Arial" pitchFamily="34" charset="0"/>
                <a:cs typeface="Arial" pitchFamily="34" charset="0"/>
              </a:rPr>
              <a:t>In een stad zijn vier pizzeria’s. We onderzoeken of alle pizzeria’s op de middag (gemiddeld) evenveel pizza’s verkopen. Daarom tellen we het aantal verkochte pizza’s op de middag gedurende 6 opeenvolgende dagen.</a:t>
            </a:r>
            <a:endParaRPr lang="nl-BE" sz="2000" dirty="0">
              <a:latin typeface="Arial" pitchFamily="34" charset="0"/>
              <a:cs typeface="Arial" pitchFamily="34" charset="0"/>
            </a:endParaRPr>
          </a:p>
        </p:txBody>
      </p:sp>
      <p:sp>
        <p:nvSpPr>
          <p:cNvPr id="4" name="Tekstvak 3"/>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ANOVA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variantieanalyse</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Tabel 4"/>
          <p:cNvGraphicFramePr>
            <a:graphicFrameLocks noGrp="1"/>
          </p:cNvGraphicFramePr>
          <p:nvPr/>
        </p:nvGraphicFramePr>
        <p:xfrm>
          <a:off x="971600" y="2420888"/>
          <a:ext cx="6912000" cy="1854200"/>
        </p:xfrm>
        <a:graphic>
          <a:graphicData uri="http://schemas.openxmlformats.org/drawingml/2006/table">
            <a:tbl>
              <a:tblPr firstRow="1" bandRow="1">
                <a:tableStyleId>{69CF1AB2-1976-4502-BF36-3FF5EA218861}</a:tableStyleId>
              </a:tblPr>
              <a:tblGrid>
                <a:gridCol w="1728000"/>
                <a:gridCol w="864000"/>
                <a:gridCol w="864000"/>
                <a:gridCol w="864000"/>
                <a:gridCol w="864000"/>
                <a:gridCol w="864000"/>
                <a:gridCol w="864000"/>
              </a:tblGrid>
              <a:tr h="370840">
                <a:tc>
                  <a:txBody>
                    <a:bodyPr/>
                    <a:lstStyle/>
                    <a:p>
                      <a:pPr algn="ct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dag 1</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dag 2</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dag 3</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dag 4</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dag 5</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dag 6</a:t>
                      </a:r>
                      <a:endParaRPr lang="nl-BE" b="0" dirty="0">
                        <a:latin typeface="Arial" pitchFamily="34" charset="0"/>
                        <a:cs typeface="Arial" pitchFamily="34" charset="0"/>
                      </a:endParaRPr>
                    </a:p>
                  </a:txBody>
                  <a:tcPr/>
                </a:tc>
              </a:tr>
              <a:tr h="370840">
                <a:tc>
                  <a:txBody>
                    <a:bodyPr/>
                    <a:lstStyle/>
                    <a:p>
                      <a:pPr algn="ctr"/>
                      <a:r>
                        <a:rPr lang="nl-BE" b="0" dirty="0" smtClean="0">
                          <a:latin typeface="Arial" pitchFamily="34" charset="0"/>
                          <a:cs typeface="Arial" pitchFamily="34" charset="0"/>
                        </a:rPr>
                        <a:t>Pizzeria DO</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50</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64</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53</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51</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43</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52</a:t>
                      </a:r>
                      <a:endParaRPr lang="nl-BE" b="0" dirty="0">
                        <a:latin typeface="Arial" pitchFamily="34" charset="0"/>
                        <a:cs typeface="Arial" pitchFamily="34" charset="0"/>
                      </a:endParaRPr>
                    </a:p>
                  </a:txBody>
                  <a:tcPr/>
                </a:tc>
              </a:tr>
              <a:tr h="370840">
                <a:tc>
                  <a:txBody>
                    <a:bodyPr/>
                    <a:lstStyle/>
                    <a:p>
                      <a:pPr algn="ctr"/>
                      <a:r>
                        <a:rPr lang="nl-BE" b="0" dirty="0" smtClean="0">
                          <a:latin typeface="Arial" pitchFamily="34" charset="0"/>
                          <a:cs typeface="Arial" pitchFamily="34" charset="0"/>
                        </a:rPr>
                        <a:t>Pizzeria RE</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26</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17</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19</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22</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18</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22</a:t>
                      </a:r>
                      <a:endParaRPr lang="nl-BE" b="0" dirty="0">
                        <a:latin typeface="Arial" pitchFamily="34" charset="0"/>
                        <a:cs typeface="Arial" pitchFamily="34" charset="0"/>
                      </a:endParaRPr>
                    </a:p>
                  </a:txBody>
                  <a:tcPr/>
                </a:tc>
              </a:tr>
              <a:tr h="370840">
                <a:tc>
                  <a:txBody>
                    <a:bodyPr/>
                    <a:lstStyle/>
                    <a:p>
                      <a:pPr algn="ctr"/>
                      <a:r>
                        <a:rPr lang="nl-BE" b="0" dirty="0" smtClean="0">
                          <a:latin typeface="Arial" pitchFamily="34" charset="0"/>
                          <a:cs typeface="Arial" pitchFamily="34" charset="0"/>
                        </a:rPr>
                        <a:t>Pizzeria SI</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42</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20</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30</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44</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46</a:t>
                      </a:r>
                      <a:endParaRPr lang="nl-BE" b="0" dirty="0">
                        <a:latin typeface="Arial" pitchFamily="34" charset="0"/>
                        <a:cs typeface="Arial" pitchFamily="34" charset="0"/>
                      </a:endParaRPr>
                    </a:p>
                  </a:txBody>
                  <a:tcPr/>
                </a:tc>
              </a:tr>
              <a:tr h="370840">
                <a:tc>
                  <a:txBody>
                    <a:bodyPr/>
                    <a:lstStyle/>
                    <a:p>
                      <a:pPr algn="ctr"/>
                      <a:r>
                        <a:rPr lang="nl-BE" b="0" dirty="0" smtClean="0">
                          <a:latin typeface="Arial" pitchFamily="34" charset="0"/>
                          <a:cs typeface="Arial" pitchFamily="34" charset="0"/>
                        </a:rPr>
                        <a:t>Pizzeria LA</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21</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16</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25</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26</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19</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12</a:t>
                      </a:r>
                      <a:endParaRPr lang="nl-BE" b="0" dirty="0">
                        <a:latin typeface="Arial" pitchFamily="34" charset="0"/>
                        <a:cs typeface="Arial" pitchFamily="34" charset="0"/>
                      </a:endParaRPr>
                    </a:p>
                  </a:txBody>
                  <a:tcPr/>
                </a:tc>
              </a:tr>
            </a:tbl>
          </a:graphicData>
        </a:graphic>
      </p:graphicFrame>
      <p:pic>
        <p:nvPicPr>
          <p:cNvPr id="290818" name="Picture 2" descr="https://media-cdn.tripadvisor.com/media/photo-s/01/37/45/fd/niagara-falls.jpg"/>
          <p:cNvPicPr>
            <a:picLocks noChangeAspect="1" noChangeArrowheads="1"/>
          </p:cNvPicPr>
          <p:nvPr/>
        </p:nvPicPr>
        <p:blipFill>
          <a:blip r:embed="rId2" cstate="print"/>
          <a:srcRect/>
          <a:stretch>
            <a:fillRect/>
          </a:stretch>
        </p:blipFill>
        <p:spPr bwMode="auto">
          <a:xfrm>
            <a:off x="5580112" y="4460940"/>
            <a:ext cx="3366542" cy="2240281"/>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ANOVA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variantieanalyse</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formuleren van de hypothesen</a:t>
            </a:r>
          </a:p>
        </p:txBody>
      </p:sp>
      <p:sp>
        <p:nvSpPr>
          <p:cNvPr id="4" name="Tekstvak 3"/>
          <p:cNvSpPr txBox="1"/>
          <p:nvPr/>
        </p:nvSpPr>
        <p:spPr>
          <a:xfrm>
            <a:off x="1403648" y="1340768"/>
            <a:ext cx="3312368" cy="1015663"/>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2</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3</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4</a:t>
            </a:r>
            <a:endParaRPr lang="nl-BE" sz="2000" dirty="0" smtClean="0">
              <a:latin typeface="Arial" pitchFamily="34" charset="0"/>
              <a:cs typeface="Arial" pitchFamily="34" charset="0"/>
            </a:endParaRP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a:t>
            </a:r>
            <a:r>
              <a:rPr lang="nl-BE" sz="2000" dirty="0" smtClean="0">
                <a:latin typeface="Tekton Pro Cond"/>
                <a:cs typeface="Arial" pitchFamily="34" charset="0"/>
              </a:rPr>
              <a:t>¬</a:t>
            </a:r>
            <a:r>
              <a:rPr lang="nl-BE" sz="2000" dirty="0" smtClean="0">
                <a:latin typeface="Arial" pitchFamily="34" charset="0"/>
                <a:cs typeface="Arial" pitchFamily="34" charset="0"/>
              </a:rPr>
              <a:t>(µ</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2</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3</a:t>
            </a:r>
            <a:r>
              <a:rPr lang="nl-BE" sz="2000" dirty="0" smtClean="0">
                <a:latin typeface="Arial" pitchFamily="34" charset="0"/>
                <a:cs typeface="Arial" pitchFamily="34" charset="0"/>
              </a:rPr>
              <a:t> = µ</a:t>
            </a:r>
            <a:r>
              <a:rPr lang="nl-BE" sz="2000" baseline="-25000" dirty="0" smtClean="0">
                <a:latin typeface="Arial" pitchFamily="34" charset="0"/>
                <a:cs typeface="Arial" pitchFamily="34" charset="0"/>
              </a:rPr>
              <a:t>4</a:t>
            </a:r>
            <a:r>
              <a:rPr lang="nl-BE" sz="2000" dirty="0" smtClean="0">
                <a:latin typeface="Arial" pitchFamily="34" charset="0"/>
                <a:cs typeface="Arial" pitchFamily="34" charset="0"/>
              </a:rPr>
              <a:t>)</a:t>
            </a:r>
          </a:p>
        </p:txBody>
      </p:sp>
      <p:sp>
        <p:nvSpPr>
          <p:cNvPr id="5" name="Tekstvak 4"/>
          <p:cNvSpPr txBox="1"/>
          <p:nvPr/>
        </p:nvSpPr>
        <p:spPr>
          <a:xfrm>
            <a:off x="611560" y="256490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uitvoeren van de test</a:t>
            </a:r>
          </a:p>
        </p:txBody>
      </p:sp>
      <p:sp>
        <p:nvSpPr>
          <p:cNvPr id="6" name="Tekstvak 5"/>
          <p:cNvSpPr txBox="1"/>
          <p:nvPr/>
        </p:nvSpPr>
        <p:spPr>
          <a:xfrm>
            <a:off x="1475656" y="3068960"/>
            <a:ext cx="4896544" cy="1323439"/>
          </a:xfrm>
          <a:prstGeom prst="rect">
            <a:avLst/>
          </a:prstGeom>
          <a:noFill/>
        </p:spPr>
        <p:txBody>
          <a:bodyPr wrap="square" rtlCol="0">
            <a:spAutoFit/>
          </a:bodyPr>
          <a:lstStyle/>
          <a:p>
            <a:r>
              <a:rPr lang="nl-BE" sz="2000" dirty="0" smtClean="0">
                <a:latin typeface="Arial" pitchFamily="34" charset="0"/>
                <a:cs typeface="Arial" pitchFamily="34" charset="0"/>
              </a:rPr>
              <a:t>Lijst 1 : de aantallen van pizzeria DO</a:t>
            </a:r>
          </a:p>
          <a:p>
            <a:r>
              <a:rPr lang="nl-BE" sz="2000" dirty="0" smtClean="0">
                <a:latin typeface="Arial" pitchFamily="34" charset="0"/>
                <a:cs typeface="Arial" pitchFamily="34" charset="0"/>
              </a:rPr>
              <a:t>Lijst 2 : de aantallen van pizzeria RE</a:t>
            </a:r>
          </a:p>
          <a:p>
            <a:r>
              <a:rPr lang="nl-BE" sz="2000" dirty="0" smtClean="0">
                <a:latin typeface="Arial" pitchFamily="34" charset="0"/>
                <a:cs typeface="Arial" pitchFamily="34" charset="0"/>
              </a:rPr>
              <a:t>Lijst 3 : de aantallen van pizzeria SI</a:t>
            </a:r>
          </a:p>
          <a:p>
            <a:r>
              <a:rPr lang="nl-BE" sz="2000" dirty="0" smtClean="0">
                <a:latin typeface="Arial" pitchFamily="34" charset="0"/>
                <a:cs typeface="Arial" pitchFamily="34" charset="0"/>
              </a:rPr>
              <a:t>Lijst 4 : de aantallen van pizzeria LA</a:t>
            </a:r>
          </a:p>
        </p:txBody>
      </p:sp>
      <p:pic>
        <p:nvPicPr>
          <p:cNvPr id="7" name="Picture 2" descr="https://media-cdn.tripadvisor.com/media/photo-s/01/37/45/fd/niagara-falls.jpg"/>
          <p:cNvPicPr>
            <a:picLocks noChangeAspect="1" noChangeArrowheads="1"/>
          </p:cNvPicPr>
          <p:nvPr/>
        </p:nvPicPr>
        <p:blipFill>
          <a:blip r:embed="rId2" cstate="print"/>
          <a:srcRect/>
          <a:stretch>
            <a:fillRect/>
          </a:stretch>
        </p:blipFill>
        <p:spPr bwMode="auto">
          <a:xfrm>
            <a:off x="5580112" y="4460940"/>
            <a:ext cx="3366542" cy="224028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discrete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7106" name="Picture 2"/>
          <p:cNvPicPr>
            <a:picLocks noChangeAspect="1" noChangeArrowheads="1"/>
          </p:cNvPicPr>
          <p:nvPr/>
        </p:nvPicPr>
        <p:blipFill>
          <a:blip r:embed="rId3" cstate="print"/>
          <a:srcRect/>
          <a:stretch>
            <a:fillRect/>
          </a:stretch>
        </p:blipFill>
        <p:spPr bwMode="auto">
          <a:xfrm>
            <a:off x="827584" y="1052736"/>
            <a:ext cx="2880000" cy="2171810"/>
          </a:xfrm>
          <a:prstGeom prst="rect">
            <a:avLst/>
          </a:prstGeom>
          <a:noFill/>
          <a:ln w="9525">
            <a:noFill/>
            <a:miter lim="800000"/>
            <a:headEnd/>
            <a:tailEnd/>
          </a:ln>
        </p:spPr>
      </p:pic>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47107" name="Object 3"/>
          <p:cNvGraphicFramePr>
            <a:graphicFrameLocks noChangeAspect="1"/>
          </p:cNvGraphicFramePr>
          <p:nvPr/>
        </p:nvGraphicFramePr>
        <p:xfrm>
          <a:off x="1115616" y="3717032"/>
          <a:ext cx="1155700" cy="508000"/>
        </p:xfrm>
        <a:graphic>
          <a:graphicData uri="http://schemas.openxmlformats.org/presentationml/2006/ole">
            <mc:AlternateContent xmlns:mc="http://schemas.openxmlformats.org/markup-compatibility/2006">
              <mc:Choice xmlns:v="urn:schemas-microsoft-com:vml" Requires="v">
                <p:oleObj spid="_x0000_s47124" name="Equation" r:id="rId4" imgW="571252" imgH="253890" progId="Equation.DSMT4">
                  <p:embed/>
                </p:oleObj>
              </mc:Choice>
              <mc:Fallback>
                <p:oleObj name="Equation" r:id="rId4" imgW="571252" imgH="25389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717032"/>
                        <a:ext cx="1155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kstvak 5"/>
          <p:cNvSpPr txBox="1"/>
          <p:nvPr/>
        </p:nvSpPr>
        <p:spPr>
          <a:xfrm>
            <a:off x="827584" y="4365104"/>
            <a:ext cx="4248472" cy="400110"/>
          </a:xfrm>
          <a:prstGeom prst="rect">
            <a:avLst/>
          </a:prstGeom>
          <a:noFill/>
        </p:spPr>
        <p:txBody>
          <a:bodyPr wrap="square" rtlCol="0">
            <a:spAutoFit/>
          </a:bodyPr>
          <a:lstStyle/>
          <a:p>
            <a:r>
              <a:rPr lang="nl-BE" sz="2000" dirty="0" smtClean="0">
                <a:latin typeface="Arial" pitchFamily="34" charset="0"/>
                <a:cs typeface="Arial" pitchFamily="34" charset="0"/>
              </a:rPr>
              <a:t>verwachtingswaarde of gemiddelde</a:t>
            </a:r>
          </a:p>
        </p:txBody>
      </p:sp>
      <p:sp>
        <p:nvSpPr>
          <p:cNvPr id="47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47109" name="Object 5"/>
          <p:cNvGraphicFramePr>
            <a:graphicFrameLocks noChangeAspect="1"/>
          </p:cNvGraphicFramePr>
          <p:nvPr/>
        </p:nvGraphicFramePr>
        <p:xfrm>
          <a:off x="1115616" y="4869160"/>
          <a:ext cx="2619375" cy="506413"/>
        </p:xfrm>
        <a:graphic>
          <a:graphicData uri="http://schemas.openxmlformats.org/presentationml/2006/ole">
            <mc:AlternateContent xmlns:mc="http://schemas.openxmlformats.org/markup-compatibility/2006">
              <mc:Choice xmlns:v="urn:schemas-microsoft-com:vml" Requires="v">
                <p:oleObj spid="_x0000_s47125" name="Equation" r:id="rId6" imgW="1295400" imgH="254000" progId="Equation.DSMT4">
                  <p:embed/>
                </p:oleObj>
              </mc:Choice>
              <mc:Fallback>
                <p:oleObj name="Equation" r:id="rId6" imgW="1295400" imgH="254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4869160"/>
                        <a:ext cx="26193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7111" name="Picture 7"/>
          <p:cNvPicPr>
            <a:picLocks noChangeAspect="1" noChangeArrowheads="1"/>
          </p:cNvPicPr>
          <p:nvPr/>
        </p:nvPicPr>
        <p:blipFill>
          <a:blip r:embed="rId8" cstate="print"/>
          <a:srcRect/>
          <a:stretch>
            <a:fillRect/>
          </a:stretch>
        </p:blipFill>
        <p:spPr bwMode="auto">
          <a:xfrm>
            <a:off x="5292080" y="3573016"/>
            <a:ext cx="2880000" cy="2171810"/>
          </a:xfrm>
          <a:prstGeom prst="rect">
            <a:avLst/>
          </a:prstGeom>
          <a:noFill/>
          <a:ln w="9525">
            <a:noFill/>
            <a:miter lim="800000"/>
            <a:headEnd/>
            <a:tailEnd/>
          </a:ln>
        </p:spPr>
      </p:pic>
      <p:pic>
        <p:nvPicPr>
          <p:cNvPr id="47113" name="Picture 9" descr="http://www.thecalculatorsite.com/images/articles/20140409-dice.jpg"/>
          <p:cNvPicPr>
            <a:picLocks noChangeAspect="1" noChangeArrowheads="1"/>
          </p:cNvPicPr>
          <p:nvPr/>
        </p:nvPicPr>
        <p:blipFill>
          <a:blip r:embed="rId9" cstate="print"/>
          <a:srcRect/>
          <a:stretch>
            <a:fillRect/>
          </a:stretch>
        </p:blipFill>
        <p:spPr bwMode="auto">
          <a:xfrm>
            <a:off x="5220072" y="1124744"/>
            <a:ext cx="2857500" cy="2171700"/>
          </a:xfrm>
          <a:prstGeom prst="rect">
            <a:avLst/>
          </a:prstGeom>
          <a:noFill/>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ANOVA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variantieanalyse</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08720"/>
            <a:ext cx="6696744" cy="400110"/>
          </a:xfrm>
          <a:prstGeom prst="rect">
            <a:avLst/>
          </a:prstGeom>
          <a:noFill/>
        </p:spPr>
        <p:txBody>
          <a:bodyPr wrap="square" rtlCol="0">
            <a:spAutoFit/>
          </a:bodyPr>
          <a:lstStyle/>
          <a:p>
            <a:r>
              <a:rPr lang="nl-BE" sz="2000" dirty="0" smtClean="0">
                <a:latin typeface="Arial" pitchFamily="34" charset="0"/>
                <a:cs typeface="Arial" pitchFamily="34" charset="0"/>
              </a:rPr>
              <a:t>(3) Stat Tests ANOVA</a:t>
            </a:r>
          </a:p>
        </p:txBody>
      </p:sp>
      <p:sp>
        <p:nvSpPr>
          <p:cNvPr id="4" name="Tekstvak 3"/>
          <p:cNvSpPr txBox="1"/>
          <p:nvPr/>
        </p:nvSpPr>
        <p:spPr>
          <a:xfrm>
            <a:off x="2123728" y="5661248"/>
            <a:ext cx="6840760" cy="1015663"/>
          </a:xfrm>
          <a:prstGeom prst="rect">
            <a:avLst/>
          </a:prstGeom>
          <a:noFill/>
        </p:spPr>
        <p:txBody>
          <a:bodyPr wrap="square" rtlCol="0">
            <a:spAutoFit/>
          </a:bodyPr>
          <a:lstStyle/>
          <a:p>
            <a:pPr lvl="0"/>
            <a:r>
              <a:rPr lang="nl-BE" sz="2000" dirty="0" smtClean="0">
                <a:latin typeface="Arial" pitchFamily="34" charset="0"/>
                <a:cs typeface="Arial" pitchFamily="34" charset="0"/>
              </a:rPr>
              <a:t>antwoord: zeer kleine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wordt verworpen, we veronderstellen dat de middagverkoop van pizza’s bij de verschillende pizzeria’s niet overal gemiddeld hetzelfde is.</a:t>
            </a:r>
            <a:endParaRPr lang="nl-BE" sz="2000" dirty="0">
              <a:latin typeface="Arial" pitchFamily="34" charset="0"/>
              <a:cs typeface="Arial" pitchFamily="34" charset="0"/>
            </a:endParaRPr>
          </a:p>
        </p:txBody>
      </p:sp>
      <p:pic>
        <p:nvPicPr>
          <p:cNvPr id="5" name="Afbeelding 4"/>
          <p:cNvPicPr>
            <a:picLocks noChangeAspect="1"/>
          </p:cNvPicPr>
          <p:nvPr/>
        </p:nvPicPr>
        <p:blipFill>
          <a:blip r:embed="rId2" cstate="print"/>
          <a:srcRect/>
          <a:stretch>
            <a:fillRect/>
          </a:stretch>
        </p:blipFill>
        <p:spPr bwMode="auto">
          <a:xfrm>
            <a:off x="5940152" y="1340768"/>
            <a:ext cx="2664000" cy="2010921"/>
          </a:xfrm>
          <a:prstGeom prst="rect">
            <a:avLst/>
          </a:prstGeom>
          <a:noFill/>
          <a:ln w="9525">
            <a:noFill/>
            <a:miter lim="800000"/>
            <a:headEnd/>
            <a:tailEnd/>
          </a:ln>
        </p:spPr>
      </p:pic>
      <p:pic>
        <p:nvPicPr>
          <p:cNvPr id="6" name="Afbeelding 5"/>
          <p:cNvPicPr>
            <a:picLocks noChangeAspect="1"/>
          </p:cNvPicPr>
          <p:nvPr/>
        </p:nvPicPr>
        <p:blipFill>
          <a:blip r:embed="rId3" cstate="print"/>
          <a:srcRect/>
          <a:stretch>
            <a:fillRect/>
          </a:stretch>
        </p:blipFill>
        <p:spPr bwMode="auto">
          <a:xfrm>
            <a:off x="3203848" y="1340768"/>
            <a:ext cx="2664000" cy="2010921"/>
          </a:xfrm>
          <a:prstGeom prst="rect">
            <a:avLst/>
          </a:prstGeom>
          <a:noFill/>
          <a:ln w="9525">
            <a:noFill/>
            <a:miter lim="800000"/>
            <a:headEnd/>
            <a:tailEnd/>
          </a:ln>
        </p:spPr>
      </p:pic>
      <p:pic>
        <p:nvPicPr>
          <p:cNvPr id="7" name="Afbeelding 6"/>
          <p:cNvPicPr>
            <a:picLocks noChangeAspect="1"/>
          </p:cNvPicPr>
          <p:nvPr/>
        </p:nvPicPr>
        <p:blipFill>
          <a:blip r:embed="rId4" cstate="print"/>
          <a:srcRect/>
          <a:stretch>
            <a:fillRect/>
          </a:stretch>
        </p:blipFill>
        <p:spPr bwMode="auto">
          <a:xfrm>
            <a:off x="467544" y="1340768"/>
            <a:ext cx="2664000" cy="2010921"/>
          </a:xfrm>
          <a:prstGeom prst="rect">
            <a:avLst/>
          </a:prstGeom>
          <a:noFill/>
          <a:ln w="9525">
            <a:noFill/>
            <a:miter lim="800000"/>
            <a:headEnd/>
            <a:tailEnd/>
          </a:ln>
        </p:spPr>
      </p:pic>
      <p:pic>
        <p:nvPicPr>
          <p:cNvPr id="8" name="Afbeelding 7"/>
          <p:cNvPicPr>
            <a:picLocks noChangeAspect="1"/>
          </p:cNvPicPr>
          <p:nvPr/>
        </p:nvPicPr>
        <p:blipFill>
          <a:blip r:embed="rId5" cstate="print"/>
          <a:srcRect/>
          <a:stretch>
            <a:fillRect/>
          </a:stretch>
        </p:blipFill>
        <p:spPr bwMode="auto">
          <a:xfrm>
            <a:off x="4644008" y="3429000"/>
            <a:ext cx="2664000" cy="2010921"/>
          </a:xfrm>
          <a:prstGeom prst="rect">
            <a:avLst/>
          </a:prstGeom>
          <a:noFill/>
          <a:ln w="9525">
            <a:noFill/>
            <a:miter lim="800000"/>
            <a:headEnd/>
            <a:tailEnd/>
          </a:ln>
        </p:spPr>
      </p:pic>
      <p:pic>
        <p:nvPicPr>
          <p:cNvPr id="9" name="Afbeelding 8"/>
          <p:cNvPicPr>
            <a:picLocks noChangeAspect="1"/>
          </p:cNvPicPr>
          <p:nvPr/>
        </p:nvPicPr>
        <p:blipFill>
          <a:blip r:embed="rId6" cstate="print"/>
          <a:srcRect/>
          <a:stretch>
            <a:fillRect/>
          </a:stretch>
        </p:blipFill>
        <p:spPr bwMode="auto">
          <a:xfrm>
            <a:off x="1907704" y="3429000"/>
            <a:ext cx="2664000" cy="2010921"/>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sl.milano.it/repository/images/OBJ09434.JPG"/>
          <p:cNvPicPr>
            <a:picLocks noChangeAspect="1" noChangeArrowheads="1"/>
          </p:cNvPicPr>
          <p:nvPr/>
        </p:nvPicPr>
        <p:blipFill>
          <a:blip r:embed="rId2" cstate="print"/>
          <a:srcRect/>
          <a:stretch>
            <a:fillRect/>
          </a:stretch>
        </p:blipFill>
        <p:spPr bwMode="auto">
          <a:xfrm>
            <a:off x="5484100" y="4149080"/>
            <a:ext cx="3336371" cy="2502278"/>
          </a:xfrm>
          <a:prstGeom prst="rect">
            <a:avLst/>
          </a:prstGeom>
          <a:noFill/>
        </p:spPr>
      </p:pic>
      <p:graphicFrame>
        <p:nvGraphicFramePr>
          <p:cNvPr id="5" name="Diagram 4"/>
          <p:cNvGraphicFramePr/>
          <p:nvPr/>
        </p:nvGraphicFramePr>
        <p:xfrm>
          <a:off x="251520" y="260648"/>
          <a:ext cx="6096000"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descr="http://thumbs.ebaystatic.com/images/g/p-QAAOSwVghXFJXl/s-l225.jpg"/>
          <p:cNvPicPr/>
          <p:nvPr/>
        </p:nvPicPr>
        <p:blipFill>
          <a:blip r:embed="rId8" cstate="print"/>
          <a:srcRect/>
          <a:stretch>
            <a:fillRect/>
          </a:stretch>
        </p:blipFill>
        <p:spPr bwMode="auto">
          <a:xfrm>
            <a:off x="1115616" y="3284984"/>
            <a:ext cx="1315978" cy="186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Regressie</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5" descr="http://allidm.com/blog/wp-content/uploads/2015/11/identity_and_access_management-blog_solutions.jpg"/>
          <p:cNvPicPr>
            <a:picLocks noChangeAspect="1" noChangeArrowheads="1"/>
          </p:cNvPicPr>
          <p:nvPr/>
        </p:nvPicPr>
        <p:blipFill>
          <a:blip r:embed="rId2" cstate="print"/>
          <a:srcRect/>
          <a:stretch>
            <a:fillRect/>
          </a:stretch>
        </p:blipFill>
        <p:spPr bwMode="auto">
          <a:xfrm>
            <a:off x="6876256" y="5157116"/>
            <a:ext cx="2110694" cy="1583584"/>
          </a:xfrm>
          <a:prstGeom prst="rect">
            <a:avLst/>
          </a:prstGeom>
          <a:noFill/>
        </p:spPr>
      </p:pic>
      <p:graphicFrame>
        <p:nvGraphicFramePr>
          <p:cNvPr id="13" name="Diagram 1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646331"/>
          </a:xfrm>
          <a:prstGeom prst="rect">
            <a:avLst/>
          </a:prstGeom>
          <a:noFill/>
        </p:spPr>
        <p:txBody>
          <a:bodyPr wrap="square" rtlCol="0">
            <a:spAutoFit/>
          </a:bodyPr>
          <a:lstStyle/>
          <a:p>
            <a:r>
              <a:rPr lang="nl-BE"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Lineaire regressie</a:t>
            </a:r>
            <a:endParaRPr lang="nl-BE" sz="3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395536" y="980728"/>
            <a:ext cx="8496944" cy="1323439"/>
          </a:xfrm>
          <a:prstGeom prst="rect">
            <a:avLst/>
          </a:prstGeom>
          <a:noFill/>
        </p:spPr>
        <p:txBody>
          <a:bodyPr wrap="square" rtlCol="0">
            <a:spAutoFit/>
          </a:bodyPr>
          <a:lstStyle/>
          <a:p>
            <a:r>
              <a:rPr lang="nl-BE" sz="2000" dirty="0" smtClean="0">
                <a:latin typeface="Arial" pitchFamily="34" charset="0"/>
                <a:cs typeface="Arial" pitchFamily="34" charset="0"/>
              </a:rPr>
              <a:t>Aan een aantal leerlingen is gevraagd hoeveel tijd (in uren) ze besteed hebben aan een groepswerk geschiedenis. Verder is voor deze leerlingen het aantal punten (op 100) vastgesteld dat ze voor dit groepswerk hebben gekregen. De resultaten waren als volgt:</a:t>
            </a:r>
            <a:endParaRPr lang="nl-BE" sz="2000" dirty="0">
              <a:latin typeface="Arial" pitchFamily="34" charset="0"/>
              <a:cs typeface="Arial" pitchFamily="34" charset="0"/>
            </a:endParaRPr>
          </a:p>
        </p:txBody>
      </p:sp>
      <p:graphicFrame>
        <p:nvGraphicFramePr>
          <p:cNvPr id="4" name="Tabel 3"/>
          <p:cNvGraphicFramePr>
            <a:graphicFrameLocks noGrp="1"/>
          </p:cNvGraphicFramePr>
          <p:nvPr/>
        </p:nvGraphicFramePr>
        <p:xfrm>
          <a:off x="1187624" y="2492896"/>
          <a:ext cx="6408000" cy="1112520"/>
        </p:xfrm>
        <a:graphic>
          <a:graphicData uri="http://schemas.openxmlformats.org/drawingml/2006/table">
            <a:tbl>
              <a:tblPr firstRow="1" bandRow="1">
                <a:tableStyleId>{5C22544A-7EE6-4342-B048-85BDC9FD1C3A}</a:tableStyleId>
              </a:tblPr>
              <a:tblGrid>
                <a:gridCol w="1224000"/>
                <a:gridCol w="648000"/>
                <a:gridCol w="648000"/>
                <a:gridCol w="648000"/>
                <a:gridCol w="648000"/>
                <a:gridCol w="648000"/>
                <a:gridCol w="648000"/>
                <a:gridCol w="648000"/>
                <a:gridCol w="648000"/>
              </a:tblGrid>
              <a:tr h="370840">
                <a:tc>
                  <a:txBody>
                    <a:bodyPr/>
                    <a:lstStyle/>
                    <a:p>
                      <a:pPr algn="ctr"/>
                      <a:endParaRPr lang="nl-BE" dirty="0">
                        <a:latin typeface="Arial" pitchFamily="34" charset="0"/>
                        <a:cs typeface="Arial" pitchFamily="34" charset="0"/>
                      </a:endParaRPr>
                    </a:p>
                  </a:txBody>
                  <a:tcPr anchor="ctr"/>
                </a:tc>
                <a:tc>
                  <a:txBody>
                    <a:bodyPr/>
                    <a:lstStyle/>
                    <a:p>
                      <a:pPr algn="ct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I</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II</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III</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IV</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V</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VI</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VII</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 uren</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X</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10</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6</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13</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9</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8</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15</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9</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 punten</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Y</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70</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45</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85</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65</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50</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85</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55</a:t>
                      </a:r>
                      <a:endParaRPr lang="nl-BE" dirty="0">
                        <a:latin typeface="Arial" pitchFamily="34" charset="0"/>
                        <a:cs typeface="Arial" pitchFamily="34" charset="0"/>
                      </a:endParaRPr>
                    </a:p>
                  </a:txBody>
                  <a:tcPr anchor="ctr"/>
                </a:tc>
              </a:tr>
            </a:tbl>
          </a:graphicData>
        </a:graphic>
      </p:graphicFrame>
      <p:sp>
        <p:nvSpPr>
          <p:cNvPr id="5" name="Tekstvak 4"/>
          <p:cNvSpPr txBox="1"/>
          <p:nvPr/>
        </p:nvSpPr>
        <p:spPr>
          <a:xfrm>
            <a:off x="755576" y="3933056"/>
            <a:ext cx="7416824" cy="1938992"/>
          </a:xfrm>
          <a:prstGeom prst="rect">
            <a:avLst/>
          </a:prstGeom>
          <a:noFill/>
        </p:spPr>
        <p:txBody>
          <a:bodyPr wrap="square" rtlCol="0">
            <a:spAutoFit/>
          </a:bodyPr>
          <a:lstStyle/>
          <a:p>
            <a:pPr lvl="0">
              <a:buFont typeface="Arial" pitchFamily="34" charset="0"/>
              <a:buChar char="•"/>
            </a:pPr>
            <a:r>
              <a:rPr lang="nl-BE" sz="2000" dirty="0" smtClean="0">
                <a:latin typeface="Arial" pitchFamily="34" charset="0"/>
                <a:cs typeface="Arial" pitchFamily="34" charset="0"/>
              </a:rPr>
              <a:t> Wat is het gemiddeld aantal uren dat men presteerde aan het</a:t>
            </a:r>
            <a:br>
              <a:rPr lang="nl-BE" sz="2000" dirty="0" smtClean="0">
                <a:latin typeface="Arial" pitchFamily="34" charset="0"/>
                <a:cs typeface="Arial" pitchFamily="34" charset="0"/>
              </a:rPr>
            </a:br>
            <a:r>
              <a:rPr lang="nl-BE" sz="2000" dirty="0" smtClean="0">
                <a:latin typeface="Arial" pitchFamily="34" charset="0"/>
                <a:cs typeface="Arial" pitchFamily="34" charset="0"/>
              </a:rPr>
              <a:t>  groepswerk? Wat was de gemiddelde score? </a:t>
            </a:r>
          </a:p>
          <a:p>
            <a:pPr lvl="0">
              <a:buFont typeface="Arial" pitchFamily="34" charset="0"/>
              <a:buChar char="•"/>
            </a:pPr>
            <a:r>
              <a:rPr lang="nl-BE" sz="2000" dirty="0" smtClean="0">
                <a:latin typeface="Arial" pitchFamily="34" charset="0"/>
                <a:cs typeface="Arial" pitchFamily="34" charset="0"/>
              </a:rPr>
              <a:t> Bereken de lineaire regressie van Y op X.</a:t>
            </a:r>
          </a:p>
          <a:p>
            <a:pPr lvl="0">
              <a:buFont typeface="Arial" pitchFamily="34" charset="0"/>
              <a:buChar char="•"/>
            </a:pPr>
            <a:r>
              <a:rPr lang="nl-BE" sz="2000" dirty="0" smtClean="0">
                <a:latin typeface="Arial" pitchFamily="34" charset="0"/>
                <a:cs typeface="Arial" pitchFamily="34" charset="0"/>
              </a:rPr>
              <a:t> Wat zijn de te verwachten punten voor een groep die 12 uur </a:t>
            </a:r>
            <a:br>
              <a:rPr lang="nl-BE" sz="2000" dirty="0" smtClean="0">
                <a:latin typeface="Arial" pitchFamily="34" charset="0"/>
                <a:cs typeface="Arial" pitchFamily="34" charset="0"/>
              </a:rPr>
            </a:br>
            <a:r>
              <a:rPr lang="nl-BE" sz="2000" dirty="0" smtClean="0">
                <a:latin typeface="Arial" pitchFamily="34" charset="0"/>
                <a:cs typeface="Arial" pitchFamily="34" charset="0"/>
              </a:rPr>
              <a:t>  gespendeerd heeft aan het groepswerk?</a:t>
            </a:r>
          </a:p>
          <a:p>
            <a:pPr lvl="0">
              <a:buFont typeface="Arial" pitchFamily="34" charset="0"/>
              <a:buChar char="•"/>
            </a:pPr>
            <a:r>
              <a:rPr lang="nl-BE" sz="2000" dirty="0" smtClean="0">
                <a:latin typeface="Arial" pitchFamily="34" charset="0"/>
                <a:cs typeface="Arial" pitchFamily="34" charset="0"/>
              </a:rPr>
              <a:t> Bereken de </a:t>
            </a:r>
            <a:r>
              <a:rPr lang="nl-BE" sz="2000" dirty="0" err="1" smtClean="0">
                <a:latin typeface="Arial" pitchFamily="34" charset="0"/>
                <a:cs typeface="Arial" pitchFamily="34" charset="0"/>
              </a:rPr>
              <a:t>covariantie</a:t>
            </a:r>
            <a:r>
              <a:rPr lang="nl-BE" sz="2000" dirty="0" smtClean="0">
                <a:latin typeface="Arial" pitchFamily="34" charset="0"/>
                <a:cs typeface="Arial" pitchFamily="34" charset="0"/>
              </a:rPr>
              <a:t> en de correlatiecoëfficiënt.</a:t>
            </a:r>
            <a:endParaRPr lang="nl-BE" sz="2000" dirty="0">
              <a:latin typeface="Arial" pitchFamily="34" charset="0"/>
              <a:cs typeface="Arial"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646331"/>
          </a:xfrm>
          <a:prstGeom prst="rect">
            <a:avLst/>
          </a:prstGeom>
          <a:noFill/>
        </p:spPr>
        <p:txBody>
          <a:bodyPr wrap="square" rtlCol="0">
            <a:spAutoFit/>
          </a:bodyPr>
          <a:lstStyle/>
          <a:p>
            <a:r>
              <a:rPr lang="nl-BE"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Lineaire regressie</a:t>
            </a:r>
            <a:endParaRPr lang="nl-BE" sz="3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395536" y="980728"/>
            <a:ext cx="8496944" cy="1015663"/>
          </a:xfrm>
          <a:prstGeom prst="rect">
            <a:avLst/>
          </a:prstGeom>
          <a:noFill/>
        </p:spPr>
        <p:txBody>
          <a:bodyPr wrap="square" rtlCol="0">
            <a:spAutoFit/>
          </a:bodyPr>
          <a:lstStyle/>
          <a:p>
            <a:r>
              <a:rPr lang="nl-BE" sz="2000" dirty="0" smtClean="0">
                <a:latin typeface="Arial" pitchFamily="34" charset="0"/>
                <a:cs typeface="Arial" pitchFamily="34" charset="0"/>
              </a:rPr>
              <a:t>Plaats de onafhankelijke variabele X, in dit geval het aantal gepresteerde uren, in lijst L</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en de afhankelijke variabele Y, in dit geval het aantal behaalde punten, in lijst L</a:t>
            </a:r>
            <a:r>
              <a:rPr lang="nl-BE" sz="2000" baseline="-25000" dirty="0" smtClean="0">
                <a:latin typeface="Arial" pitchFamily="34" charset="0"/>
                <a:cs typeface="Arial" pitchFamily="34" charset="0"/>
              </a:rPr>
              <a:t>2</a:t>
            </a:r>
            <a:r>
              <a:rPr lang="nl-BE" sz="2000" dirty="0" smtClean="0">
                <a:latin typeface="Arial" pitchFamily="34" charset="0"/>
                <a:cs typeface="Arial" pitchFamily="34" charset="0"/>
              </a:rPr>
              <a:t>.</a:t>
            </a:r>
            <a:endParaRPr lang="nl-BE" sz="2000" dirty="0">
              <a:latin typeface="Arial" pitchFamily="34" charset="0"/>
              <a:cs typeface="Arial" pitchFamily="34" charset="0"/>
            </a:endParaRPr>
          </a:p>
        </p:txBody>
      </p:sp>
      <p:pic>
        <p:nvPicPr>
          <p:cNvPr id="4" name="Afbeelding 3"/>
          <p:cNvPicPr>
            <a:picLocks noChangeAspect="1"/>
          </p:cNvPicPr>
          <p:nvPr/>
        </p:nvPicPr>
        <p:blipFill>
          <a:blip r:embed="rId2" cstate="print"/>
          <a:srcRect/>
          <a:stretch>
            <a:fillRect/>
          </a:stretch>
        </p:blipFill>
        <p:spPr bwMode="auto">
          <a:xfrm>
            <a:off x="1835696" y="2204864"/>
            <a:ext cx="2664000" cy="201092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4572000" y="2204864"/>
            <a:ext cx="2664000" cy="2010926"/>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4572000" y="4293096"/>
            <a:ext cx="2664000" cy="2010926"/>
          </a:xfrm>
          <a:prstGeom prst="rect">
            <a:avLst/>
          </a:prstGeom>
          <a:noFill/>
          <a:ln w="9525">
            <a:noFill/>
            <a:miter lim="800000"/>
            <a:headEnd/>
            <a:tailEnd/>
          </a:ln>
        </p:spPr>
      </p:pic>
      <p:pic>
        <p:nvPicPr>
          <p:cNvPr id="7" name="Afbeelding 6"/>
          <p:cNvPicPr>
            <a:picLocks noChangeAspect="1"/>
          </p:cNvPicPr>
          <p:nvPr/>
        </p:nvPicPr>
        <p:blipFill>
          <a:blip r:embed="rId5" cstate="print"/>
          <a:srcRect/>
          <a:stretch>
            <a:fillRect/>
          </a:stretch>
        </p:blipFill>
        <p:spPr bwMode="auto">
          <a:xfrm>
            <a:off x="1835696" y="4293096"/>
            <a:ext cx="2664000" cy="2010926"/>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646331"/>
          </a:xfrm>
          <a:prstGeom prst="rect">
            <a:avLst/>
          </a:prstGeom>
          <a:noFill/>
        </p:spPr>
        <p:txBody>
          <a:bodyPr wrap="square" rtlCol="0">
            <a:spAutoFit/>
          </a:bodyPr>
          <a:lstStyle/>
          <a:p>
            <a:r>
              <a:rPr lang="nl-BE"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Lineaire regressie</a:t>
            </a:r>
            <a:endParaRPr lang="nl-BE" sz="3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395536" y="980728"/>
            <a:ext cx="8496944" cy="1015663"/>
          </a:xfrm>
          <a:prstGeom prst="rect">
            <a:avLst/>
          </a:prstGeom>
          <a:noFill/>
        </p:spPr>
        <p:txBody>
          <a:bodyPr wrap="square" rtlCol="0">
            <a:spAutoFit/>
          </a:bodyPr>
          <a:lstStyle/>
          <a:p>
            <a:r>
              <a:rPr lang="nl-BE" sz="2000" dirty="0" smtClean="0">
                <a:latin typeface="Arial" pitchFamily="34" charset="0"/>
                <a:cs typeface="Arial" pitchFamily="34" charset="0"/>
              </a:rPr>
              <a:t>Plaats de onafhankelijke variabele X, in dit geval het aantal gepresteerde uren, in lijst L</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en de afhankelijke variabele Y, in dit geval het aantal behaalde punten, in lijst L</a:t>
            </a:r>
            <a:r>
              <a:rPr lang="nl-BE" sz="2000" baseline="-25000" dirty="0" smtClean="0">
                <a:latin typeface="Arial" pitchFamily="34" charset="0"/>
                <a:cs typeface="Arial" pitchFamily="34" charset="0"/>
              </a:rPr>
              <a:t>2</a:t>
            </a:r>
            <a:r>
              <a:rPr lang="nl-BE" sz="2000" dirty="0" smtClean="0">
                <a:latin typeface="Arial" pitchFamily="34" charset="0"/>
                <a:cs typeface="Arial" pitchFamily="34" charset="0"/>
              </a:rPr>
              <a:t>.</a:t>
            </a:r>
            <a:endParaRPr lang="nl-BE" sz="2000" dirty="0">
              <a:latin typeface="Arial" pitchFamily="34" charset="0"/>
              <a:cs typeface="Arial" pitchFamily="34" charset="0"/>
            </a:endParaRPr>
          </a:p>
        </p:txBody>
      </p:sp>
      <p:pic>
        <p:nvPicPr>
          <p:cNvPr id="8" name="Afbeelding 7"/>
          <p:cNvPicPr>
            <a:picLocks noChangeAspect="1"/>
          </p:cNvPicPr>
          <p:nvPr/>
        </p:nvPicPr>
        <p:blipFill>
          <a:blip r:embed="rId2" cstate="print"/>
          <a:srcRect/>
          <a:stretch>
            <a:fillRect/>
          </a:stretch>
        </p:blipFill>
        <p:spPr bwMode="auto">
          <a:xfrm>
            <a:off x="4788024" y="2060848"/>
            <a:ext cx="2664000" cy="2010926"/>
          </a:xfrm>
          <a:prstGeom prst="rect">
            <a:avLst/>
          </a:prstGeom>
          <a:noFill/>
          <a:ln w="9525">
            <a:noFill/>
            <a:miter lim="800000"/>
            <a:headEnd/>
            <a:tailEnd/>
          </a:ln>
        </p:spPr>
      </p:pic>
      <p:pic>
        <p:nvPicPr>
          <p:cNvPr id="9" name="Afbeelding 8"/>
          <p:cNvPicPr>
            <a:picLocks noChangeAspect="1"/>
          </p:cNvPicPr>
          <p:nvPr/>
        </p:nvPicPr>
        <p:blipFill>
          <a:blip r:embed="rId3" cstate="print"/>
          <a:srcRect/>
          <a:stretch>
            <a:fillRect/>
          </a:stretch>
        </p:blipFill>
        <p:spPr bwMode="auto">
          <a:xfrm>
            <a:off x="2051720" y="2060848"/>
            <a:ext cx="2664000" cy="2010926"/>
          </a:xfrm>
          <a:prstGeom prst="rect">
            <a:avLst/>
          </a:prstGeom>
          <a:noFill/>
          <a:ln w="9525">
            <a:noFill/>
            <a:miter lim="800000"/>
            <a:headEnd/>
            <a:tailEnd/>
          </a:ln>
        </p:spPr>
      </p:pic>
      <p:pic>
        <p:nvPicPr>
          <p:cNvPr id="10" name="Afbeelding 9"/>
          <p:cNvPicPr>
            <a:picLocks noChangeAspect="1"/>
          </p:cNvPicPr>
          <p:nvPr/>
        </p:nvPicPr>
        <p:blipFill>
          <a:blip r:embed="rId4" cstate="print"/>
          <a:srcRect/>
          <a:stretch>
            <a:fillRect/>
          </a:stretch>
        </p:blipFill>
        <p:spPr bwMode="auto">
          <a:xfrm>
            <a:off x="4788024" y="4149080"/>
            <a:ext cx="2664000" cy="2010926"/>
          </a:xfrm>
          <a:prstGeom prst="rect">
            <a:avLst/>
          </a:prstGeom>
          <a:noFill/>
          <a:ln w="9525">
            <a:noFill/>
            <a:miter lim="800000"/>
            <a:headEnd/>
            <a:tailEnd/>
          </a:ln>
        </p:spPr>
      </p:pic>
      <p:pic>
        <p:nvPicPr>
          <p:cNvPr id="11" name="Afbeelding 10"/>
          <p:cNvPicPr>
            <a:picLocks noChangeAspect="1"/>
          </p:cNvPicPr>
          <p:nvPr/>
        </p:nvPicPr>
        <p:blipFill>
          <a:blip r:embed="rId5" cstate="print"/>
          <a:srcRect/>
          <a:stretch>
            <a:fillRect/>
          </a:stretch>
        </p:blipFill>
        <p:spPr bwMode="auto">
          <a:xfrm>
            <a:off x="2051720" y="4149080"/>
            <a:ext cx="2664000" cy="2010926"/>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646331"/>
          </a:xfrm>
          <a:prstGeom prst="rect">
            <a:avLst/>
          </a:prstGeom>
          <a:noFill/>
        </p:spPr>
        <p:txBody>
          <a:bodyPr wrap="square" rtlCol="0">
            <a:spAutoFit/>
          </a:bodyPr>
          <a:lstStyle/>
          <a:p>
            <a:r>
              <a:rPr lang="nl-BE"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Lineaire regressie</a:t>
            </a:r>
            <a:endParaRPr lang="nl-BE" sz="3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395536" y="980728"/>
            <a:ext cx="8496944" cy="400110"/>
          </a:xfrm>
          <a:prstGeom prst="rect">
            <a:avLst/>
          </a:prstGeom>
          <a:noFill/>
        </p:spPr>
        <p:txBody>
          <a:bodyPr wrap="square" rtlCol="0">
            <a:spAutoFit/>
          </a:bodyPr>
          <a:lstStyle/>
          <a:p>
            <a:r>
              <a:rPr lang="nl-BE" sz="2000" dirty="0" smtClean="0">
                <a:latin typeface="Arial" pitchFamily="34" charset="0"/>
                <a:cs typeface="Arial" pitchFamily="34" charset="0"/>
              </a:rPr>
              <a:t>STAT CALC 4:</a:t>
            </a:r>
            <a:r>
              <a:rPr lang="nl-BE" sz="2000" dirty="0" err="1" smtClean="0">
                <a:latin typeface="Arial" pitchFamily="34" charset="0"/>
                <a:cs typeface="Arial" pitchFamily="34" charset="0"/>
              </a:rPr>
              <a:t>LinReg</a:t>
            </a:r>
            <a:r>
              <a:rPr lang="nl-BE" sz="2000" dirty="0" smtClean="0">
                <a:latin typeface="Arial" pitchFamily="34" charset="0"/>
                <a:cs typeface="Arial" pitchFamily="34" charset="0"/>
              </a:rPr>
              <a:t>(</a:t>
            </a:r>
            <a:r>
              <a:rPr lang="nl-BE" sz="2000" dirty="0" err="1" smtClean="0">
                <a:latin typeface="Arial" pitchFamily="34" charset="0"/>
                <a:cs typeface="Arial" pitchFamily="34" charset="0"/>
              </a:rPr>
              <a:t>ax</a:t>
            </a:r>
            <a:r>
              <a:rPr lang="nl-BE" sz="2000" dirty="0" smtClean="0">
                <a:latin typeface="Arial" pitchFamily="34" charset="0"/>
                <a:cs typeface="Arial" pitchFamily="34" charset="0"/>
              </a:rPr>
              <a:t> + b)</a:t>
            </a:r>
            <a:endParaRPr lang="nl-BE" sz="2000" dirty="0">
              <a:latin typeface="Arial" pitchFamily="34" charset="0"/>
              <a:cs typeface="Arial" pitchFamily="34" charset="0"/>
            </a:endParaRPr>
          </a:p>
        </p:txBody>
      </p:sp>
      <p:pic>
        <p:nvPicPr>
          <p:cNvPr id="4" name="Afbeelding 3"/>
          <p:cNvPicPr>
            <a:picLocks noChangeAspect="1"/>
          </p:cNvPicPr>
          <p:nvPr/>
        </p:nvPicPr>
        <p:blipFill>
          <a:blip r:embed="rId2" cstate="print"/>
          <a:srcRect/>
          <a:stretch>
            <a:fillRect/>
          </a:stretch>
        </p:blipFill>
        <p:spPr bwMode="auto">
          <a:xfrm>
            <a:off x="4499992" y="1628800"/>
            <a:ext cx="2664000" cy="201092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1763688" y="1628800"/>
            <a:ext cx="2664000" cy="2010926"/>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4499992" y="3717032"/>
            <a:ext cx="2664000" cy="2010926"/>
          </a:xfrm>
          <a:prstGeom prst="rect">
            <a:avLst/>
          </a:prstGeom>
          <a:noFill/>
          <a:ln w="9525">
            <a:noFill/>
            <a:miter lim="800000"/>
            <a:headEnd/>
            <a:tailEnd/>
          </a:ln>
        </p:spPr>
      </p:pic>
      <p:pic>
        <p:nvPicPr>
          <p:cNvPr id="7" name="Afbeelding 6"/>
          <p:cNvPicPr>
            <a:picLocks noChangeAspect="1"/>
          </p:cNvPicPr>
          <p:nvPr/>
        </p:nvPicPr>
        <p:blipFill>
          <a:blip r:embed="rId5" cstate="print"/>
          <a:srcRect/>
          <a:stretch>
            <a:fillRect/>
          </a:stretch>
        </p:blipFill>
        <p:spPr bwMode="auto">
          <a:xfrm>
            <a:off x="1763688" y="3717032"/>
            <a:ext cx="2664000" cy="2010926"/>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646331"/>
          </a:xfrm>
          <a:prstGeom prst="rect">
            <a:avLst/>
          </a:prstGeom>
          <a:noFill/>
        </p:spPr>
        <p:txBody>
          <a:bodyPr wrap="square" rtlCol="0">
            <a:spAutoFit/>
          </a:bodyPr>
          <a:lstStyle/>
          <a:p>
            <a:r>
              <a:rPr lang="nl-BE"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Lineaire regressie</a:t>
            </a:r>
            <a:endParaRPr lang="nl-BE" sz="3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395536" y="980728"/>
            <a:ext cx="8496944" cy="400110"/>
          </a:xfrm>
          <a:prstGeom prst="rect">
            <a:avLst/>
          </a:prstGeom>
          <a:noFill/>
        </p:spPr>
        <p:txBody>
          <a:bodyPr wrap="square" rtlCol="0">
            <a:spAutoFit/>
          </a:bodyPr>
          <a:lstStyle/>
          <a:p>
            <a:r>
              <a:rPr lang="nl-BE" sz="2000" dirty="0" smtClean="0">
                <a:latin typeface="Arial" pitchFamily="34" charset="0"/>
                <a:cs typeface="Arial" pitchFamily="34" charset="0"/>
              </a:rPr>
              <a:t>STAT Tests </a:t>
            </a:r>
            <a:r>
              <a:rPr lang="nl-BE" sz="2000" dirty="0" err="1" smtClean="0">
                <a:latin typeface="Arial" pitchFamily="34" charset="0"/>
                <a:cs typeface="Arial" pitchFamily="34" charset="0"/>
              </a:rPr>
              <a:t>LinRegTTest</a:t>
            </a:r>
            <a:endParaRPr lang="nl-BE" sz="2000" dirty="0">
              <a:latin typeface="Arial" pitchFamily="34" charset="0"/>
              <a:cs typeface="Arial" pitchFamily="34" charset="0"/>
            </a:endParaRPr>
          </a:p>
        </p:txBody>
      </p:sp>
      <p:pic>
        <p:nvPicPr>
          <p:cNvPr id="9" name="Afbeelding 8"/>
          <p:cNvPicPr>
            <a:picLocks noChangeAspect="1"/>
          </p:cNvPicPr>
          <p:nvPr/>
        </p:nvPicPr>
        <p:blipFill>
          <a:blip r:embed="rId2" cstate="print"/>
          <a:srcRect/>
          <a:stretch>
            <a:fillRect/>
          </a:stretch>
        </p:blipFill>
        <p:spPr bwMode="auto">
          <a:xfrm>
            <a:off x="4788024" y="1556792"/>
            <a:ext cx="2664000" cy="2010926"/>
          </a:xfrm>
          <a:prstGeom prst="rect">
            <a:avLst/>
          </a:prstGeom>
          <a:noFill/>
          <a:ln w="9525">
            <a:noFill/>
            <a:miter lim="800000"/>
            <a:headEnd/>
            <a:tailEnd/>
          </a:ln>
        </p:spPr>
      </p:pic>
      <p:pic>
        <p:nvPicPr>
          <p:cNvPr id="10" name="Afbeelding 9"/>
          <p:cNvPicPr>
            <a:picLocks noChangeAspect="1"/>
          </p:cNvPicPr>
          <p:nvPr/>
        </p:nvPicPr>
        <p:blipFill>
          <a:blip r:embed="rId3" cstate="print"/>
          <a:srcRect/>
          <a:stretch>
            <a:fillRect/>
          </a:stretch>
        </p:blipFill>
        <p:spPr bwMode="auto">
          <a:xfrm>
            <a:off x="2051720" y="1556792"/>
            <a:ext cx="2664000" cy="2010926"/>
          </a:xfrm>
          <a:prstGeom prst="rect">
            <a:avLst/>
          </a:prstGeom>
          <a:noFill/>
          <a:ln w="9525">
            <a:noFill/>
            <a:miter lim="800000"/>
            <a:headEnd/>
            <a:tailEnd/>
          </a:ln>
        </p:spPr>
      </p:pic>
      <p:pic>
        <p:nvPicPr>
          <p:cNvPr id="11" name="Afbeelding 10"/>
          <p:cNvPicPr>
            <a:picLocks noChangeAspect="1"/>
          </p:cNvPicPr>
          <p:nvPr/>
        </p:nvPicPr>
        <p:blipFill>
          <a:blip r:embed="rId4" cstate="print"/>
          <a:srcRect/>
          <a:stretch>
            <a:fillRect/>
          </a:stretch>
        </p:blipFill>
        <p:spPr bwMode="auto">
          <a:xfrm>
            <a:off x="2051720" y="3645024"/>
            <a:ext cx="2664000" cy="2010926"/>
          </a:xfrm>
          <a:prstGeom prst="rect">
            <a:avLst/>
          </a:prstGeom>
          <a:noFill/>
          <a:ln w="9525">
            <a:noFill/>
            <a:miter lim="800000"/>
            <a:headEnd/>
            <a:tailEnd/>
          </a:ln>
        </p:spPr>
      </p:pic>
      <p:pic>
        <p:nvPicPr>
          <p:cNvPr id="12" name="Afbeelding 11"/>
          <p:cNvPicPr>
            <a:picLocks noChangeAspect="1"/>
          </p:cNvPicPr>
          <p:nvPr/>
        </p:nvPicPr>
        <p:blipFill>
          <a:blip r:embed="rId5" cstate="print"/>
          <a:srcRect/>
          <a:stretch>
            <a:fillRect/>
          </a:stretch>
        </p:blipFill>
        <p:spPr bwMode="auto">
          <a:xfrm>
            <a:off x="4788024" y="3645024"/>
            <a:ext cx="2664000" cy="2010926"/>
          </a:xfrm>
          <a:prstGeom prst="rect">
            <a:avLst/>
          </a:prstGeom>
          <a:noFill/>
          <a:ln w="9525">
            <a:noFill/>
            <a:miter lim="800000"/>
            <a:headEnd/>
            <a:tailEnd/>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causeplanet.org/blog/wp-content/uploads/2015/03/commlabindia-com2.gif"/>
          <p:cNvPicPr>
            <a:picLocks noChangeAspect="1" noChangeArrowheads="1"/>
          </p:cNvPicPr>
          <p:nvPr/>
        </p:nvPicPr>
        <p:blipFill>
          <a:blip r:embed="rId2" cstate="print"/>
          <a:srcRect/>
          <a:stretch>
            <a:fillRect/>
          </a:stretch>
        </p:blipFill>
        <p:spPr bwMode="auto">
          <a:xfrm>
            <a:off x="4716016" y="2348880"/>
            <a:ext cx="3619500" cy="2476500"/>
          </a:xfrm>
          <a:prstGeom prst="rect">
            <a:avLst/>
          </a:prstGeom>
          <a:noFill/>
        </p:spPr>
      </p:pic>
      <p:pic>
        <p:nvPicPr>
          <p:cNvPr id="81924" name="Picture 4" descr="http://blog.edmentum.com/sites/blog.edmentum.com/files/styles/blog_teaser/public/images/Employees%20(2)_25.jpg?itok=muAyUQ-Q"/>
          <p:cNvPicPr>
            <a:picLocks noChangeAspect="1" noChangeArrowheads="1"/>
          </p:cNvPicPr>
          <p:nvPr/>
        </p:nvPicPr>
        <p:blipFill>
          <a:blip r:embed="rId3" cstate="print"/>
          <a:srcRect/>
          <a:stretch>
            <a:fillRect/>
          </a:stretch>
        </p:blipFill>
        <p:spPr bwMode="auto">
          <a:xfrm>
            <a:off x="539552" y="404664"/>
            <a:ext cx="4381500" cy="2857500"/>
          </a:xfrm>
          <a:prstGeom prst="rect">
            <a:avLst/>
          </a:prstGeom>
          <a:noFill/>
        </p:spPr>
      </p:pic>
      <p:sp>
        <p:nvSpPr>
          <p:cNvPr id="6" name="Tekstvak 5"/>
          <p:cNvSpPr txBox="1"/>
          <p:nvPr/>
        </p:nvSpPr>
        <p:spPr>
          <a:xfrm>
            <a:off x="323528" y="5661248"/>
            <a:ext cx="2880320" cy="523220"/>
          </a:xfrm>
          <a:prstGeom prst="rect">
            <a:avLst/>
          </a:prstGeom>
          <a:noFill/>
        </p:spPr>
        <p:txBody>
          <a:bodyPr wrap="square" rtlCol="0">
            <a:spAutoFit/>
          </a:bodyPr>
          <a:lstStyle/>
          <a:p>
            <a:r>
              <a:rPr lang="nl-BE"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Philip Bogaert</a:t>
            </a:r>
            <a:endParaRPr lang="nl-BE"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discrete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827584" y="1196752"/>
            <a:ext cx="4032448" cy="400110"/>
          </a:xfrm>
          <a:prstGeom prst="rect">
            <a:avLst/>
          </a:prstGeom>
          <a:noFill/>
        </p:spPr>
        <p:txBody>
          <a:bodyPr wrap="square" rtlCol="0">
            <a:spAutoFit/>
          </a:bodyPr>
          <a:lstStyle/>
          <a:p>
            <a:r>
              <a:rPr lang="nl-BE" sz="2000" dirty="0" err="1" smtClean="0">
                <a:latin typeface="Arial" pitchFamily="34" charset="0"/>
                <a:cs typeface="Arial" pitchFamily="34" charset="0"/>
              </a:rPr>
              <a:t>variantie</a:t>
            </a:r>
            <a:r>
              <a:rPr lang="nl-BE" sz="2000" dirty="0" smtClean="0">
                <a:latin typeface="Arial" pitchFamily="34" charset="0"/>
                <a:cs typeface="Arial" pitchFamily="34" charset="0"/>
              </a:rPr>
              <a:t> &amp; standaardafwijking</a:t>
            </a: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48129" name="Object 1"/>
          <p:cNvGraphicFramePr>
            <a:graphicFrameLocks noChangeAspect="1"/>
          </p:cNvGraphicFramePr>
          <p:nvPr/>
        </p:nvGraphicFramePr>
        <p:xfrm>
          <a:off x="1187624" y="1700808"/>
          <a:ext cx="5959475" cy="1314450"/>
        </p:xfrm>
        <a:graphic>
          <a:graphicData uri="http://schemas.openxmlformats.org/presentationml/2006/ole">
            <mc:AlternateContent xmlns:mc="http://schemas.openxmlformats.org/markup-compatibility/2006">
              <mc:Choice xmlns:v="urn:schemas-microsoft-com:vml" Requires="v">
                <p:oleObj spid="_x0000_s48137" name="Equation" r:id="rId3" imgW="3009900" imgH="660400" progId="Equation.DSMT4">
                  <p:embed/>
                </p:oleObj>
              </mc:Choice>
              <mc:Fallback>
                <p:oleObj name="Equation" r:id="rId3" imgW="3009900" imgH="660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700808"/>
                        <a:ext cx="5959475"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31" name="Picture 3"/>
          <p:cNvPicPr>
            <a:picLocks noChangeAspect="1" noChangeArrowheads="1"/>
          </p:cNvPicPr>
          <p:nvPr/>
        </p:nvPicPr>
        <p:blipFill>
          <a:blip r:embed="rId5" cstate="print"/>
          <a:srcRect/>
          <a:stretch>
            <a:fillRect/>
          </a:stretch>
        </p:blipFill>
        <p:spPr bwMode="auto">
          <a:xfrm>
            <a:off x="4139952" y="3429000"/>
            <a:ext cx="2880000" cy="2171810"/>
          </a:xfrm>
          <a:prstGeom prst="rect">
            <a:avLst/>
          </a:prstGeom>
          <a:noFill/>
          <a:ln w="9525">
            <a:noFill/>
            <a:miter lim="800000"/>
            <a:headEnd/>
            <a:tailEnd/>
          </a:ln>
        </p:spPr>
      </p:pic>
      <p:pic>
        <p:nvPicPr>
          <p:cNvPr id="48133" name="Picture 5" descr="http://www.thecalculatorsite.com/images/articles/20140409-dice.jpg"/>
          <p:cNvPicPr>
            <a:picLocks noChangeAspect="1" noChangeArrowheads="1"/>
          </p:cNvPicPr>
          <p:nvPr/>
        </p:nvPicPr>
        <p:blipFill>
          <a:blip r:embed="rId6" cstate="print"/>
          <a:srcRect/>
          <a:stretch>
            <a:fillRect/>
          </a:stretch>
        </p:blipFill>
        <p:spPr bwMode="auto">
          <a:xfrm>
            <a:off x="1043608" y="3501008"/>
            <a:ext cx="2857500" cy="21717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188640"/>
            <a:ext cx="8280919"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ongelijkheid van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chebyshev</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1631216"/>
          </a:xfrm>
          <a:prstGeom prst="rect">
            <a:avLst/>
          </a:prstGeom>
          <a:noFill/>
        </p:spPr>
        <p:txBody>
          <a:bodyPr wrap="square" rtlCol="0">
            <a:spAutoFit/>
          </a:bodyPr>
          <a:lstStyle/>
          <a:p>
            <a:r>
              <a:rPr lang="nl-BE" sz="2000" dirty="0" smtClean="0">
                <a:latin typeface="Arial" pitchFamily="34" charset="0"/>
                <a:cs typeface="Arial" pitchFamily="34" charset="0"/>
              </a:rPr>
              <a:t>de ongelijkheid van </a:t>
            </a:r>
            <a:r>
              <a:rPr lang="nl-BE" sz="2000" dirty="0" err="1" smtClean="0">
                <a:latin typeface="Arial" pitchFamily="34" charset="0"/>
                <a:cs typeface="Arial" pitchFamily="34" charset="0"/>
              </a:rPr>
              <a:t>Chebyshev</a:t>
            </a:r>
            <a:r>
              <a:rPr lang="nl-BE" sz="2000" dirty="0" smtClean="0">
                <a:latin typeface="Arial" pitchFamily="34" charset="0"/>
                <a:cs typeface="Arial" pitchFamily="34" charset="0"/>
              </a:rPr>
              <a:t> zegt dat de kans dat de uitkomst X van een stochastische variabele verder verwijderd is van de verwachtingswaarde in relatie staat tot de standaardafwijking, en wel zo dat de afwijkingen groter dan een fractie a van de standaardafwijking geen grotere kans hebben dan 1/</a:t>
            </a:r>
            <a:r>
              <a:rPr lang="nl-BE" sz="2000" dirty="0" err="1" smtClean="0">
                <a:latin typeface="Arial" pitchFamily="34" charset="0"/>
                <a:cs typeface="Arial" pitchFamily="34" charset="0"/>
              </a:rPr>
              <a:t>a²</a:t>
            </a:r>
            <a:r>
              <a:rPr lang="nl-BE" sz="2000" dirty="0" smtClean="0">
                <a:latin typeface="Arial" pitchFamily="34" charset="0"/>
                <a:cs typeface="Arial" pitchFamily="34" charset="0"/>
              </a:rPr>
              <a:t> :</a:t>
            </a: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75777" name="Object 1"/>
          <p:cNvGraphicFramePr>
            <a:graphicFrameLocks noChangeAspect="1"/>
          </p:cNvGraphicFramePr>
          <p:nvPr/>
        </p:nvGraphicFramePr>
        <p:xfrm>
          <a:off x="1619672" y="2852936"/>
          <a:ext cx="2709862" cy="784225"/>
        </p:xfrm>
        <a:graphic>
          <a:graphicData uri="http://schemas.openxmlformats.org/presentationml/2006/ole">
            <mc:AlternateContent xmlns:mc="http://schemas.openxmlformats.org/markup-compatibility/2006">
              <mc:Choice xmlns:v="urn:schemas-microsoft-com:vml" Requires="v">
                <p:oleObj spid="_x0000_s75794" name="Equation" r:id="rId3" imgW="1371600" imgH="393700" progId="Equation.DSMT4">
                  <p:embed/>
                </p:oleObj>
              </mc:Choice>
              <mc:Fallback>
                <p:oleObj name="Equation" r:id="rId3" imgW="13716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852936"/>
                        <a:ext cx="2709862"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75779" name="Object 3"/>
          <p:cNvGraphicFramePr>
            <a:graphicFrameLocks noChangeAspect="1"/>
          </p:cNvGraphicFramePr>
          <p:nvPr/>
        </p:nvGraphicFramePr>
        <p:xfrm>
          <a:off x="1691680" y="4149080"/>
          <a:ext cx="2559050" cy="838200"/>
        </p:xfrm>
        <a:graphic>
          <a:graphicData uri="http://schemas.openxmlformats.org/presentationml/2006/ole">
            <mc:AlternateContent xmlns:mc="http://schemas.openxmlformats.org/markup-compatibility/2006">
              <mc:Choice xmlns:v="urn:schemas-microsoft-com:vml" Requires="v">
                <p:oleObj spid="_x0000_s75795" name="Equation" r:id="rId5" imgW="1282700" imgH="419100" progId="Equation.DSMT4">
                  <p:embed/>
                </p:oleObj>
              </mc:Choice>
              <mc:Fallback>
                <p:oleObj name="Equation" r:id="rId5" imgW="1282700" imgH="4191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149080"/>
                        <a:ext cx="25590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kstvak 7"/>
          <p:cNvSpPr txBox="1"/>
          <p:nvPr/>
        </p:nvSpPr>
        <p:spPr>
          <a:xfrm>
            <a:off x="755576" y="3645024"/>
            <a:ext cx="1512168" cy="400110"/>
          </a:xfrm>
          <a:prstGeom prst="rect">
            <a:avLst/>
          </a:prstGeom>
          <a:noFill/>
        </p:spPr>
        <p:txBody>
          <a:bodyPr wrap="square" rtlCol="0">
            <a:spAutoFit/>
          </a:bodyPr>
          <a:lstStyle/>
          <a:p>
            <a:r>
              <a:rPr lang="nl-BE" sz="2000" dirty="0" smtClean="0">
                <a:latin typeface="Arial" pitchFamily="34" charset="0"/>
                <a:cs typeface="Arial" pitchFamily="34" charset="0"/>
              </a:rPr>
              <a:t>of nog</a:t>
            </a:r>
          </a:p>
        </p:txBody>
      </p:sp>
      <p:pic>
        <p:nvPicPr>
          <p:cNvPr id="4" name="Picture 4"/>
          <p:cNvPicPr>
            <a:picLocks noChangeAspect="1" noChangeArrowheads="1"/>
          </p:cNvPicPr>
          <p:nvPr/>
        </p:nvPicPr>
        <p:blipFill>
          <a:blip r:embed="rId7" cstate="print"/>
          <a:srcRect/>
          <a:stretch>
            <a:fillRect/>
          </a:stretch>
        </p:blipFill>
        <p:spPr bwMode="auto">
          <a:xfrm>
            <a:off x="6732240" y="3789040"/>
            <a:ext cx="2095500" cy="2847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discrete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2246769"/>
          </a:xfrm>
          <a:prstGeom prst="rect">
            <a:avLst/>
          </a:prstGeom>
          <a:noFill/>
        </p:spPr>
        <p:txBody>
          <a:bodyPr wrap="square" rtlCol="0">
            <a:spAutoFit/>
          </a:bodyPr>
          <a:lstStyle/>
          <a:p>
            <a:r>
              <a:rPr lang="nl-BE" sz="2000" dirty="0" smtClean="0">
                <a:latin typeface="Arial" pitchFamily="34" charset="0"/>
                <a:cs typeface="Arial" pitchFamily="34" charset="0"/>
              </a:rPr>
              <a:t>een urne bevat 5 rode, 4 gele, 2 blauwe en 1 groene bal</a:t>
            </a:r>
            <a:br>
              <a:rPr lang="nl-BE" sz="2000" dirty="0" smtClean="0">
                <a:latin typeface="Arial" pitchFamily="34" charset="0"/>
                <a:cs typeface="Arial" pitchFamily="34" charset="0"/>
              </a:rPr>
            </a:br>
            <a:r>
              <a:rPr lang="nl-BE" sz="2000" dirty="0" smtClean="0">
                <a:latin typeface="Arial" pitchFamily="34" charset="0"/>
                <a:cs typeface="Arial" pitchFamily="34" charset="0"/>
              </a:rPr>
              <a:t>op het einde van een </a:t>
            </a:r>
            <a:r>
              <a:rPr lang="nl-BE" sz="2000" dirty="0" err="1" smtClean="0">
                <a:latin typeface="Arial" pitchFamily="34" charset="0"/>
                <a:cs typeface="Arial" pitchFamily="34" charset="0"/>
              </a:rPr>
              <a:t>kwisprogramma</a:t>
            </a:r>
            <a:r>
              <a:rPr lang="nl-BE" sz="2000" dirty="0" smtClean="0">
                <a:latin typeface="Arial" pitchFamily="34" charset="0"/>
                <a:cs typeface="Arial" pitchFamily="34" charset="0"/>
              </a:rPr>
              <a:t> mag de winnaar een bal uit de urne trekken, trekt hij een rode bal, krijgt hij 600 euro, bij een gele bal 1200 euro, bij een blauwe bal 3000 euro en bij de groene bal 9900 euro.</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    </a:t>
            </a:r>
            <a:r>
              <a:rPr lang="nl-BE" sz="2000" dirty="0" err="1" smtClean="0">
                <a:latin typeface="Arial" pitchFamily="34" charset="0"/>
                <a:cs typeface="Arial" pitchFamily="34" charset="0"/>
              </a:rPr>
              <a:t>stochast</a:t>
            </a:r>
            <a:r>
              <a:rPr lang="nl-BE" sz="2000" dirty="0" smtClean="0">
                <a:latin typeface="Arial" pitchFamily="34" charset="0"/>
                <a:cs typeface="Arial" pitchFamily="34" charset="0"/>
              </a:rPr>
              <a:t> of kansvariabele X: “het gewonnen bedrag”</a:t>
            </a:r>
          </a:p>
        </p:txBody>
      </p:sp>
      <p:graphicFrame>
        <p:nvGraphicFramePr>
          <p:cNvPr id="4" name="Tabel 3"/>
          <p:cNvGraphicFramePr>
            <a:graphicFrameLocks noGrp="1"/>
          </p:cNvGraphicFramePr>
          <p:nvPr/>
        </p:nvGraphicFramePr>
        <p:xfrm>
          <a:off x="1619672" y="3501008"/>
          <a:ext cx="4320000" cy="1854200"/>
        </p:xfrm>
        <a:graphic>
          <a:graphicData uri="http://schemas.openxmlformats.org/drawingml/2006/table">
            <a:tbl>
              <a:tblPr firstRow="1" bandRow="1">
                <a:tableStyleId>{5C22544A-7EE6-4342-B048-85BDC9FD1C3A}</a:tableStyleId>
              </a:tblPr>
              <a:tblGrid>
                <a:gridCol w="2160000"/>
                <a:gridCol w="2160000"/>
              </a:tblGrid>
              <a:tr h="370840">
                <a:tc>
                  <a:txBody>
                    <a:bodyPr/>
                    <a:lstStyle/>
                    <a:p>
                      <a:pPr algn="ctr"/>
                      <a:r>
                        <a:rPr lang="nl-BE" dirty="0" err="1" smtClean="0">
                          <a:latin typeface="Arial" pitchFamily="34" charset="0"/>
                          <a:cs typeface="Arial" pitchFamily="34" charset="0"/>
                        </a:rPr>
                        <a:t>x</a:t>
                      </a:r>
                      <a:r>
                        <a:rPr lang="nl-BE" baseline="-25000" dirty="0" err="1" smtClean="0">
                          <a:latin typeface="Arial" pitchFamily="34" charset="0"/>
                          <a:cs typeface="Arial" pitchFamily="34" charset="0"/>
                        </a:rPr>
                        <a:t>i</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p</a:t>
                      </a:r>
                      <a:r>
                        <a:rPr lang="nl-BE" baseline="-25000" dirty="0" smtClean="0">
                          <a:latin typeface="Arial" pitchFamily="34" charset="0"/>
                          <a:cs typeface="Arial" pitchFamily="34" charset="0"/>
                        </a:rPr>
                        <a:t>i</a:t>
                      </a:r>
                      <a:r>
                        <a:rPr lang="nl-BE" baseline="0" dirty="0" smtClean="0">
                          <a:latin typeface="Arial" pitchFamily="34" charset="0"/>
                          <a:cs typeface="Arial" pitchFamily="34" charset="0"/>
                        </a:rPr>
                        <a:t> = P(X = </a:t>
                      </a:r>
                      <a:r>
                        <a:rPr lang="nl-BE" baseline="0" dirty="0" err="1" smtClean="0">
                          <a:latin typeface="Arial" pitchFamily="34" charset="0"/>
                          <a:cs typeface="Arial" pitchFamily="34" charset="0"/>
                        </a:rPr>
                        <a:t>x</a:t>
                      </a:r>
                      <a:r>
                        <a:rPr lang="nl-BE" baseline="-25000" dirty="0" err="1" smtClean="0">
                          <a:latin typeface="Arial" pitchFamily="34" charset="0"/>
                          <a:cs typeface="Arial" pitchFamily="34" charset="0"/>
                        </a:rPr>
                        <a:t>i</a:t>
                      </a:r>
                      <a:r>
                        <a:rPr lang="nl-BE" baseline="0" dirty="0" smtClean="0">
                          <a:latin typeface="Arial" pitchFamily="34" charset="0"/>
                          <a:cs typeface="Arial" pitchFamily="34" charset="0"/>
                        </a:rPr>
                        <a:t>)</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600</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5/12</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1200</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4/12</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3000</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2/12</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9900</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1/12</a:t>
                      </a:r>
                      <a:endParaRPr lang="nl-BE" dirty="0">
                        <a:latin typeface="Arial" pitchFamily="34" charset="0"/>
                        <a:cs typeface="Arial" pitchFamily="34" charset="0"/>
                      </a:endParaRPr>
                    </a:p>
                  </a:txBody>
                  <a:tcPr anchor="ctr"/>
                </a:tc>
              </a:tr>
            </a:tbl>
          </a:graphicData>
        </a:graphic>
      </p:graphicFrame>
      <p:pic>
        <p:nvPicPr>
          <p:cNvPr id="76802" name="Picture 2" descr="https://thumbs.dreamstime.com/t/vier-bollen-1554258.jpg"/>
          <p:cNvPicPr>
            <a:picLocks noChangeAspect="1" noChangeArrowheads="1"/>
          </p:cNvPicPr>
          <p:nvPr/>
        </p:nvPicPr>
        <p:blipFill>
          <a:blip r:embed="rId2" cstate="print"/>
          <a:srcRect/>
          <a:stretch>
            <a:fillRect/>
          </a:stretch>
        </p:blipFill>
        <p:spPr bwMode="auto">
          <a:xfrm>
            <a:off x="6372200" y="3717032"/>
            <a:ext cx="1571625" cy="152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discrete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74753" name="Picture 1"/>
          <p:cNvPicPr>
            <a:picLocks noChangeAspect="1" noChangeArrowheads="1"/>
          </p:cNvPicPr>
          <p:nvPr/>
        </p:nvPicPr>
        <p:blipFill>
          <a:blip r:embed="rId3" cstate="print"/>
          <a:srcRect/>
          <a:stretch>
            <a:fillRect/>
          </a:stretch>
        </p:blipFill>
        <p:spPr bwMode="auto">
          <a:xfrm>
            <a:off x="899592" y="1196752"/>
            <a:ext cx="2880000" cy="2171810"/>
          </a:xfrm>
          <a:prstGeom prst="rect">
            <a:avLst/>
          </a:prstGeom>
          <a:noFill/>
          <a:ln w="9525">
            <a:noFill/>
            <a:miter lim="800000"/>
            <a:headEnd/>
            <a:tailEnd/>
          </a:ln>
        </p:spPr>
      </p:pic>
      <p:pic>
        <p:nvPicPr>
          <p:cNvPr id="74754" name="Picture 2"/>
          <p:cNvPicPr>
            <a:picLocks noChangeAspect="1" noChangeArrowheads="1"/>
          </p:cNvPicPr>
          <p:nvPr/>
        </p:nvPicPr>
        <p:blipFill>
          <a:blip r:embed="rId4" cstate="print"/>
          <a:srcRect/>
          <a:stretch>
            <a:fillRect/>
          </a:stretch>
        </p:blipFill>
        <p:spPr bwMode="auto">
          <a:xfrm>
            <a:off x="3923928" y="1196752"/>
            <a:ext cx="2880000" cy="2171810"/>
          </a:xfrm>
          <a:prstGeom prst="rect">
            <a:avLst/>
          </a:prstGeom>
          <a:noFill/>
          <a:ln w="9525">
            <a:noFill/>
            <a:miter lim="800000"/>
            <a:headEnd/>
            <a:tailEnd/>
          </a:ln>
        </p:spPr>
      </p:pic>
      <p:sp>
        <p:nvSpPr>
          <p:cNvPr id="5" name="Tekstvak 4"/>
          <p:cNvSpPr txBox="1"/>
          <p:nvPr/>
        </p:nvSpPr>
        <p:spPr>
          <a:xfrm>
            <a:off x="1331640" y="3789040"/>
            <a:ext cx="4248472" cy="400110"/>
          </a:xfrm>
          <a:prstGeom prst="rect">
            <a:avLst/>
          </a:prstGeom>
          <a:noFill/>
        </p:spPr>
        <p:txBody>
          <a:bodyPr wrap="square" rtlCol="0">
            <a:spAutoFit/>
          </a:bodyPr>
          <a:lstStyle/>
          <a:p>
            <a:r>
              <a:rPr lang="nl-BE" sz="2000" dirty="0" smtClean="0">
                <a:latin typeface="Arial" pitchFamily="34" charset="0"/>
                <a:cs typeface="Arial" pitchFamily="34" charset="0"/>
              </a:rPr>
              <a:t>verwachtingswaarde of gemiddelde</a:t>
            </a:r>
          </a:p>
        </p:txBody>
      </p:sp>
      <p:graphicFrame>
        <p:nvGraphicFramePr>
          <p:cNvPr id="6" name="Object 5"/>
          <p:cNvGraphicFramePr>
            <a:graphicFrameLocks noChangeAspect="1"/>
          </p:cNvGraphicFramePr>
          <p:nvPr/>
        </p:nvGraphicFramePr>
        <p:xfrm>
          <a:off x="1475656" y="4293096"/>
          <a:ext cx="3800475" cy="506413"/>
        </p:xfrm>
        <a:graphic>
          <a:graphicData uri="http://schemas.openxmlformats.org/presentationml/2006/ole">
            <mc:AlternateContent xmlns:mc="http://schemas.openxmlformats.org/markup-compatibility/2006">
              <mc:Choice xmlns:v="urn:schemas-microsoft-com:vml" Requires="v">
                <p:oleObj spid="_x0000_s74763" name="Equation" r:id="rId5" imgW="1879560" imgH="253800" progId="Equation.DSMT4">
                  <p:embed/>
                </p:oleObj>
              </mc:Choice>
              <mc:Fallback>
                <p:oleObj name="Equation" r:id="rId5" imgW="18795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293096"/>
                        <a:ext cx="38004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descr="https://thumbs.dreamstime.com/t/vier-bollen-1554258.jpg"/>
          <p:cNvPicPr>
            <a:picLocks noChangeAspect="1" noChangeArrowheads="1"/>
          </p:cNvPicPr>
          <p:nvPr/>
        </p:nvPicPr>
        <p:blipFill>
          <a:blip r:embed="rId7" cstate="print"/>
          <a:srcRect/>
          <a:stretch>
            <a:fillRect/>
          </a:stretch>
        </p:blipFill>
        <p:spPr bwMode="auto">
          <a:xfrm>
            <a:off x="5652120" y="3645024"/>
            <a:ext cx="1571625" cy="1524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Bernoulli</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experimenten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In een vaas zitten 4 rode en 1 gele knikker. We trekken willekeurig één knikker uit de vaas. Wat is de kans dat de knikker geel is?</a:t>
            </a:r>
          </a:p>
        </p:txBody>
      </p:sp>
      <p:sp>
        <p:nvSpPr>
          <p:cNvPr id="4" name="Tekstvak 3"/>
          <p:cNvSpPr txBox="1"/>
          <p:nvPr/>
        </p:nvSpPr>
        <p:spPr>
          <a:xfrm>
            <a:off x="611560" y="2060848"/>
            <a:ext cx="3960440" cy="1323439"/>
          </a:xfrm>
          <a:prstGeom prst="rect">
            <a:avLst/>
          </a:prstGeom>
          <a:noFill/>
        </p:spPr>
        <p:txBody>
          <a:bodyPr wrap="square" rtlCol="0">
            <a:spAutoFit/>
          </a:bodyPr>
          <a:lstStyle/>
          <a:p>
            <a:r>
              <a:rPr lang="nl-BE" sz="2000" dirty="0" smtClean="0">
                <a:latin typeface="Arial" pitchFamily="34" charset="0"/>
                <a:cs typeface="Arial" pitchFamily="34" charset="0"/>
              </a:rPr>
              <a:t>X = “het aantal keer succes”</a:t>
            </a:r>
          </a:p>
          <a:p>
            <a:endParaRPr lang="nl-BE" sz="2000" dirty="0" smtClean="0">
              <a:latin typeface="Arial" pitchFamily="34" charset="0"/>
              <a:cs typeface="Arial" pitchFamily="34" charset="0"/>
            </a:endParaRPr>
          </a:p>
          <a:p>
            <a:r>
              <a:rPr lang="nl-BE" sz="2000" dirty="0" smtClean="0">
                <a:latin typeface="Arial" pitchFamily="34" charset="0"/>
                <a:cs typeface="Arial" pitchFamily="34" charset="0"/>
              </a:rPr>
              <a:t>P(geel) = p = succes</a:t>
            </a:r>
          </a:p>
          <a:p>
            <a:r>
              <a:rPr lang="nl-BE" sz="2000" dirty="0" smtClean="0">
                <a:latin typeface="Arial" pitchFamily="34" charset="0"/>
                <a:cs typeface="Arial" pitchFamily="34" charset="0"/>
              </a:rPr>
              <a:t>P(rood) = q = 1 – p = mislukking</a:t>
            </a:r>
          </a:p>
        </p:txBody>
      </p:sp>
      <p:graphicFrame>
        <p:nvGraphicFramePr>
          <p:cNvPr id="5" name="Tabel 4"/>
          <p:cNvGraphicFramePr>
            <a:graphicFrameLocks noGrp="1"/>
          </p:cNvGraphicFramePr>
          <p:nvPr/>
        </p:nvGraphicFramePr>
        <p:xfrm>
          <a:off x="4644008" y="2132856"/>
          <a:ext cx="3168000" cy="1112520"/>
        </p:xfrm>
        <a:graphic>
          <a:graphicData uri="http://schemas.openxmlformats.org/drawingml/2006/table">
            <a:tbl>
              <a:tblPr firstRow="1" bandRow="1">
                <a:tableStyleId>{5C22544A-7EE6-4342-B048-85BDC9FD1C3A}</a:tableStyleId>
              </a:tblPr>
              <a:tblGrid>
                <a:gridCol w="1440000"/>
                <a:gridCol w="1728000"/>
              </a:tblGrid>
              <a:tr h="370840">
                <a:tc>
                  <a:txBody>
                    <a:bodyPr/>
                    <a:lstStyle/>
                    <a:p>
                      <a:pPr algn="ctr"/>
                      <a:r>
                        <a:rPr lang="nl-BE" dirty="0" err="1" smtClean="0"/>
                        <a:t>x</a:t>
                      </a:r>
                      <a:r>
                        <a:rPr lang="nl-BE" baseline="-25000" dirty="0" err="1" smtClean="0"/>
                        <a:t>i</a:t>
                      </a:r>
                      <a:endParaRPr lang="nl-BE" dirty="0"/>
                    </a:p>
                  </a:txBody>
                  <a:tcPr/>
                </a:tc>
                <a:tc>
                  <a:txBody>
                    <a:bodyPr/>
                    <a:lstStyle/>
                    <a:p>
                      <a:pPr algn="ctr"/>
                      <a:r>
                        <a:rPr lang="nl-BE" dirty="0" smtClean="0"/>
                        <a:t>p</a:t>
                      </a:r>
                      <a:r>
                        <a:rPr lang="nl-BE" baseline="-25000" dirty="0" smtClean="0"/>
                        <a:t>i</a:t>
                      </a:r>
                      <a:r>
                        <a:rPr lang="nl-BE" dirty="0" smtClean="0"/>
                        <a:t> = P(X = </a:t>
                      </a:r>
                      <a:r>
                        <a:rPr lang="nl-BE" dirty="0" err="1" smtClean="0"/>
                        <a:t>x</a:t>
                      </a:r>
                      <a:r>
                        <a:rPr lang="nl-BE" baseline="-25000" dirty="0" err="1" smtClean="0"/>
                        <a:t>i</a:t>
                      </a:r>
                      <a:r>
                        <a:rPr lang="nl-BE" dirty="0" smtClean="0"/>
                        <a:t>)</a:t>
                      </a:r>
                      <a:endParaRPr lang="nl-BE" dirty="0"/>
                    </a:p>
                  </a:txBody>
                  <a:tcPr/>
                </a:tc>
              </a:tr>
              <a:tr h="370840">
                <a:tc>
                  <a:txBody>
                    <a:bodyPr/>
                    <a:lstStyle/>
                    <a:p>
                      <a:pPr algn="ctr"/>
                      <a:r>
                        <a:rPr lang="nl-BE" dirty="0" smtClean="0">
                          <a:latin typeface="Arial" pitchFamily="34" charset="0"/>
                          <a:cs typeface="Arial" pitchFamily="34" charset="0"/>
                        </a:rPr>
                        <a:t>0 (rood)</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q = 4/5</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1 (geel)</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p = 1/5</a:t>
                      </a:r>
                      <a:endParaRPr lang="nl-BE" dirty="0">
                        <a:latin typeface="Arial" pitchFamily="34" charset="0"/>
                        <a:cs typeface="Arial" pitchFamily="34" charset="0"/>
                      </a:endParaRPr>
                    </a:p>
                  </a:txBody>
                  <a:tcPr anchor="ctr"/>
                </a:tc>
              </a:tr>
            </a:tbl>
          </a:graphicData>
        </a:graphic>
      </p:graphicFrame>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00353" name="Object 1"/>
          <p:cNvGraphicFramePr>
            <a:graphicFrameLocks noChangeAspect="1"/>
          </p:cNvGraphicFramePr>
          <p:nvPr/>
        </p:nvGraphicFramePr>
        <p:xfrm>
          <a:off x="683568" y="3789040"/>
          <a:ext cx="5967412" cy="1065213"/>
        </p:xfrm>
        <a:graphic>
          <a:graphicData uri="http://schemas.openxmlformats.org/presentationml/2006/ole">
            <mc:AlternateContent xmlns:mc="http://schemas.openxmlformats.org/markup-compatibility/2006">
              <mc:Choice xmlns:v="urn:schemas-microsoft-com:vml" Requires="v">
                <p:oleObj spid="_x0000_s100361" name="Equation" r:id="rId3" imgW="2984500" imgH="533400" progId="Equation.DSMT4">
                  <p:embed/>
                </p:oleObj>
              </mc:Choice>
              <mc:Fallback>
                <p:oleObj name="Equation" r:id="rId3" imgW="2984500" imgH="533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89040"/>
                        <a:ext cx="5967412"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Discrete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5" descr="http://allidm.com/blog/wp-content/uploads/2015/11/identity_and_access_management-blog_solutions.jpg"/>
          <p:cNvPicPr>
            <a:picLocks noChangeAspect="1" noChangeArrowheads="1"/>
          </p:cNvPicPr>
          <p:nvPr/>
        </p:nvPicPr>
        <p:blipFill>
          <a:blip r:embed="rId2" cstate="print"/>
          <a:srcRect/>
          <a:stretch>
            <a:fillRect/>
          </a:stretch>
        </p:blipFill>
        <p:spPr bwMode="auto">
          <a:xfrm>
            <a:off x="6876256" y="5157116"/>
            <a:ext cx="2110694" cy="1583584"/>
          </a:xfrm>
          <a:prstGeom prst="rect">
            <a:avLst/>
          </a:prstGeom>
          <a:noFill/>
        </p:spPr>
      </p:pic>
      <p:graphicFrame>
        <p:nvGraphicFramePr>
          <p:cNvPr id="13" name="Diagram 1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07504" y="116632"/>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Statistiek</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7595" name="Rectangle 11"/>
          <p:cNvSpPr>
            <a:spLocks noChangeArrowheads="1"/>
          </p:cNvSpPr>
          <p:nvPr/>
        </p:nvSpPr>
        <p:spPr bwMode="auto">
          <a:xfrm>
            <a:off x="1981200" y="2590800"/>
            <a:ext cx="4572000" cy="9906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sz="2400" b="1" i="1" dirty="0"/>
              <a:t>Betrouwbaarheidsintervallen</a:t>
            </a:r>
            <a:endParaRPr lang="nl-NL" sz="2400" b="1" i="1" dirty="0"/>
          </a:p>
        </p:txBody>
      </p:sp>
      <p:sp>
        <p:nvSpPr>
          <p:cNvPr id="67604" name="Rectangle 20"/>
          <p:cNvSpPr>
            <a:spLocks noChangeArrowheads="1"/>
          </p:cNvSpPr>
          <p:nvPr/>
        </p:nvSpPr>
        <p:spPr bwMode="auto">
          <a:xfrm>
            <a:off x="3124200" y="3733800"/>
            <a:ext cx="4572000" cy="9906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sz="2400" b="1" i="1" dirty="0"/>
              <a:t>Toetsen van hypothesen</a:t>
            </a:r>
            <a:endParaRPr lang="nl-NL" sz="2400" b="1" i="1" dirty="0"/>
          </a:p>
        </p:txBody>
      </p:sp>
      <p:grpSp>
        <p:nvGrpSpPr>
          <p:cNvPr id="2" name="Group 30"/>
          <p:cNvGrpSpPr>
            <a:grpSpLocks/>
          </p:cNvGrpSpPr>
          <p:nvPr/>
        </p:nvGrpSpPr>
        <p:grpSpPr bwMode="auto">
          <a:xfrm>
            <a:off x="6705600" y="1371600"/>
            <a:ext cx="838200" cy="4800600"/>
            <a:chOff x="4224" y="864"/>
            <a:chExt cx="528" cy="3024"/>
          </a:xfrm>
        </p:grpSpPr>
        <p:sp>
          <p:nvSpPr>
            <p:cNvPr id="40980" name="AutoShape 26"/>
            <p:cNvSpPr>
              <a:spLocks noChangeArrowheads="1"/>
            </p:cNvSpPr>
            <p:nvPr/>
          </p:nvSpPr>
          <p:spPr bwMode="auto">
            <a:xfrm rot="1794347">
              <a:off x="4416" y="864"/>
              <a:ext cx="336" cy="1200"/>
            </a:xfrm>
            <a:prstGeom prst="downArrow">
              <a:avLst>
                <a:gd name="adj1" fmla="val 50000"/>
                <a:gd name="adj2" fmla="val 89286"/>
              </a:avLst>
            </a:prstGeom>
            <a:solidFill>
              <a:schemeClr val="accent1"/>
            </a:solidFill>
            <a:ln w="9525">
              <a:solidFill>
                <a:schemeClr val="tx1"/>
              </a:solidFill>
              <a:miter lim="800000"/>
              <a:headEnd/>
              <a:tailEnd/>
            </a:ln>
          </p:spPr>
          <p:txBody>
            <a:bodyPr wrap="none" anchor="ctr"/>
            <a:lstStyle/>
            <a:p>
              <a:endParaRPr lang="nl-BE" dirty="0"/>
            </a:p>
          </p:txBody>
        </p:sp>
        <p:sp>
          <p:nvSpPr>
            <p:cNvPr id="40981" name="AutoShape 27"/>
            <p:cNvSpPr>
              <a:spLocks noChangeArrowheads="1"/>
            </p:cNvSpPr>
            <p:nvPr/>
          </p:nvSpPr>
          <p:spPr bwMode="auto">
            <a:xfrm rot="8244918">
              <a:off x="4224" y="2688"/>
              <a:ext cx="336" cy="1200"/>
            </a:xfrm>
            <a:prstGeom prst="downArrow">
              <a:avLst>
                <a:gd name="adj1" fmla="val 50000"/>
                <a:gd name="adj2" fmla="val 89286"/>
              </a:avLst>
            </a:prstGeom>
            <a:solidFill>
              <a:schemeClr val="accent1"/>
            </a:solidFill>
            <a:ln w="9525">
              <a:solidFill>
                <a:schemeClr val="tx1"/>
              </a:solidFill>
              <a:miter lim="800000"/>
              <a:headEnd/>
              <a:tailEnd/>
            </a:ln>
          </p:spPr>
          <p:txBody>
            <a:bodyPr wrap="none" anchor="ctr"/>
            <a:lstStyle/>
            <a:p>
              <a:endParaRPr lang="nl-BE" dirty="0"/>
            </a:p>
          </p:txBody>
        </p:sp>
      </p:grpSp>
      <p:grpSp>
        <p:nvGrpSpPr>
          <p:cNvPr id="3" name="Group 28"/>
          <p:cNvGrpSpPr>
            <a:grpSpLocks/>
          </p:cNvGrpSpPr>
          <p:nvPr/>
        </p:nvGrpSpPr>
        <p:grpSpPr bwMode="auto">
          <a:xfrm>
            <a:off x="990600" y="1066800"/>
            <a:ext cx="7526338" cy="719138"/>
            <a:chOff x="624" y="672"/>
            <a:chExt cx="4741" cy="453"/>
          </a:xfrm>
        </p:grpSpPr>
        <p:sp>
          <p:nvSpPr>
            <p:cNvPr id="67598" name="Rectangle 14"/>
            <p:cNvSpPr>
              <a:spLocks noChangeArrowheads="1"/>
            </p:cNvSpPr>
            <p:nvPr/>
          </p:nvSpPr>
          <p:spPr bwMode="auto">
            <a:xfrm>
              <a:off x="3120" y="672"/>
              <a:ext cx="997" cy="45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b="1" i="1" dirty="0"/>
                <a:t>verwerken</a:t>
              </a:r>
              <a:endParaRPr lang="nl-NL" b="1" i="1" dirty="0"/>
            </a:p>
          </p:txBody>
        </p:sp>
        <p:sp>
          <p:nvSpPr>
            <p:cNvPr id="67599" name="Rectangle 15"/>
            <p:cNvSpPr>
              <a:spLocks noChangeArrowheads="1"/>
            </p:cNvSpPr>
            <p:nvPr/>
          </p:nvSpPr>
          <p:spPr bwMode="auto">
            <a:xfrm>
              <a:off x="1872" y="672"/>
              <a:ext cx="997" cy="45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b="1" i="1" dirty="0"/>
                <a:t>gegevens</a:t>
              </a:r>
              <a:endParaRPr lang="nl-NL" b="1" i="1" dirty="0"/>
            </a:p>
          </p:txBody>
        </p:sp>
        <p:sp>
          <p:nvSpPr>
            <p:cNvPr id="67600" name="Rectangle 16"/>
            <p:cNvSpPr>
              <a:spLocks noChangeArrowheads="1"/>
            </p:cNvSpPr>
            <p:nvPr/>
          </p:nvSpPr>
          <p:spPr bwMode="auto">
            <a:xfrm>
              <a:off x="624" y="672"/>
              <a:ext cx="997" cy="45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b="1" i="1" dirty="0"/>
                <a:t>steekproef</a:t>
              </a:r>
              <a:endParaRPr lang="nl-NL" b="1" i="1" dirty="0"/>
            </a:p>
          </p:txBody>
        </p:sp>
        <p:sp>
          <p:nvSpPr>
            <p:cNvPr id="40976" name="Line 21"/>
            <p:cNvSpPr>
              <a:spLocks noChangeShapeType="1"/>
            </p:cNvSpPr>
            <p:nvPr/>
          </p:nvSpPr>
          <p:spPr bwMode="auto">
            <a:xfrm>
              <a:off x="1680" y="912"/>
              <a:ext cx="144" cy="0"/>
            </a:xfrm>
            <a:prstGeom prst="line">
              <a:avLst/>
            </a:prstGeom>
            <a:noFill/>
            <a:ln w="9525">
              <a:solidFill>
                <a:schemeClr val="tx1"/>
              </a:solidFill>
              <a:round/>
              <a:headEnd/>
              <a:tailEnd type="triangle" w="med" len="med"/>
            </a:ln>
          </p:spPr>
          <p:txBody>
            <a:bodyPr wrap="none"/>
            <a:lstStyle/>
            <a:p>
              <a:endParaRPr lang="nl-BE" dirty="0"/>
            </a:p>
          </p:txBody>
        </p:sp>
        <p:sp>
          <p:nvSpPr>
            <p:cNvPr id="40977" name="Line 22"/>
            <p:cNvSpPr>
              <a:spLocks noChangeShapeType="1"/>
            </p:cNvSpPr>
            <p:nvPr/>
          </p:nvSpPr>
          <p:spPr bwMode="auto">
            <a:xfrm>
              <a:off x="2928" y="912"/>
              <a:ext cx="144" cy="0"/>
            </a:xfrm>
            <a:prstGeom prst="line">
              <a:avLst/>
            </a:prstGeom>
            <a:noFill/>
            <a:ln w="9525">
              <a:solidFill>
                <a:schemeClr val="tx1"/>
              </a:solidFill>
              <a:round/>
              <a:headEnd/>
              <a:tailEnd type="triangle" w="med" len="med"/>
            </a:ln>
          </p:spPr>
          <p:txBody>
            <a:bodyPr wrap="none"/>
            <a:lstStyle/>
            <a:p>
              <a:endParaRPr lang="nl-BE" dirty="0"/>
            </a:p>
          </p:txBody>
        </p:sp>
        <p:sp>
          <p:nvSpPr>
            <p:cNvPr id="40978" name="Line 23"/>
            <p:cNvSpPr>
              <a:spLocks noChangeShapeType="1"/>
            </p:cNvSpPr>
            <p:nvPr/>
          </p:nvSpPr>
          <p:spPr bwMode="auto">
            <a:xfrm>
              <a:off x="4176" y="912"/>
              <a:ext cx="144" cy="0"/>
            </a:xfrm>
            <a:prstGeom prst="line">
              <a:avLst/>
            </a:prstGeom>
            <a:noFill/>
            <a:ln w="9525">
              <a:solidFill>
                <a:schemeClr val="tx1"/>
              </a:solidFill>
              <a:round/>
              <a:headEnd/>
              <a:tailEnd type="triangle" w="med" len="med"/>
            </a:ln>
          </p:spPr>
          <p:txBody>
            <a:bodyPr wrap="none"/>
            <a:lstStyle/>
            <a:p>
              <a:endParaRPr lang="nl-BE" dirty="0"/>
            </a:p>
          </p:txBody>
        </p:sp>
        <p:sp>
          <p:nvSpPr>
            <p:cNvPr id="67597" name="Rectangle 13"/>
            <p:cNvSpPr>
              <a:spLocks noChangeArrowheads="1"/>
            </p:cNvSpPr>
            <p:nvPr/>
          </p:nvSpPr>
          <p:spPr bwMode="auto">
            <a:xfrm>
              <a:off x="4368" y="672"/>
              <a:ext cx="997" cy="45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b="1" i="1" dirty="0"/>
                <a:t>modelleren</a:t>
              </a:r>
              <a:endParaRPr lang="nl-NL" b="1" i="1" dirty="0"/>
            </a:p>
          </p:txBody>
        </p:sp>
      </p:grpSp>
      <p:grpSp>
        <p:nvGrpSpPr>
          <p:cNvPr id="4" name="Group 29"/>
          <p:cNvGrpSpPr>
            <a:grpSpLocks/>
          </p:cNvGrpSpPr>
          <p:nvPr/>
        </p:nvGrpSpPr>
        <p:grpSpPr bwMode="auto">
          <a:xfrm>
            <a:off x="1295400" y="5715000"/>
            <a:ext cx="7124700" cy="719138"/>
            <a:chOff x="816" y="3600"/>
            <a:chExt cx="4488" cy="453"/>
          </a:xfrm>
        </p:grpSpPr>
        <p:sp>
          <p:nvSpPr>
            <p:cNvPr id="67601" name="Rectangle 17"/>
            <p:cNvSpPr>
              <a:spLocks noChangeArrowheads="1"/>
            </p:cNvSpPr>
            <p:nvPr/>
          </p:nvSpPr>
          <p:spPr bwMode="auto">
            <a:xfrm>
              <a:off x="816" y="3600"/>
              <a:ext cx="1224" cy="45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b="1" i="1" dirty="0"/>
                <a:t>kansrekening</a:t>
              </a:r>
              <a:endParaRPr lang="nl-NL" b="1" i="1" dirty="0"/>
            </a:p>
          </p:txBody>
        </p:sp>
        <p:sp>
          <p:nvSpPr>
            <p:cNvPr id="67602" name="Rectangle 18"/>
            <p:cNvSpPr>
              <a:spLocks noChangeArrowheads="1"/>
            </p:cNvSpPr>
            <p:nvPr/>
          </p:nvSpPr>
          <p:spPr bwMode="auto">
            <a:xfrm>
              <a:off x="2448" y="3600"/>
              <a:ext cx="1224" cy="45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b="1" i="1" dirty="0"/>
                <a:t>kanswetten</a:t>
              </a:r>
              <a:endParaRPr lang="nl-NL" b="1" i="1" dirty="0"/>
            </a:p>
          </p:txBody>
        </p:sp>
        <p:sp>
          <p:nvSpPr>
            <p:cNvPr id="40970" name="Line 24"/>
            <p:cNvSpPr>
              <a:spLocks noChangeShapeType="1"/>
            </p:cNvSpPr>
            <p:nvPr/>
          </p:nvSpPr>
          <p:spPr bwMode="auto">
            <a:xfrm>
              <a:off x="2112" y="3840"/>
              <a:ext cx="240" cy="0"/>
            </a:xfrm>
            <a:prstGeom prst="line">
              <a:avLst/>
            </a:prstGeom>
            <a:noFill/>
            <a:ln w="9525">
              <a:solidFill>
                <a:schemeClr val="tx1"/>
              </a:solidFill>
              <a:round/>
              <a:headEnd/>
              <a:tailEnd type="triangle" w="med" len="med"/>
            </a:ln>
          </p:spPr>
          <p:txBody>
            <a:bodyPr wrap="none"/>
            <a:lstStyle/>
            <a:p>
              <a:endParaRPr lang="nl-BE" dirty="0"/>
            </a:p>
          </p:txBody>
        </p:sp>
        <p:sp>
          <p:nvSpPr>
            <p:cNvPr id="40971" name="Line 25"/>
            <p:cNvSpPr>
              <a:spLocks noChangeShapeType="1"/>
            </p:cNvSpPr>
            <p:nvPr/>
          </p:nvSpPr>
          <p:spPr bwMode="auto">
            <a:xfrm>
              <a:off x="3744" y="3840"/>
              <a:ext cx="288" cy="0"/>
            </a:xfrm>
            <a:prstGeom prst="line">
              <a:avLst/>
            </a:prstGeom>
            <a:noFill/>
            <a:ln w="9525">
              <a:solidFill>
                <a:schemeClr val="tx1"/>
              </a:solidFill>
              <a:round/>
              <a:headEnd/>
              <a:tailEnd type="triangle" w="med" len="med"/>
            </a:ln>
          </p:spPr>
          <p:txBody>
            <a:bodyPr wrap="none"/>
            <a:lstStyle/>
            <a:p>
              <a:endParaRPr lang="nl-BE" dirty="0"/>
            </a:p>
          </p:txBody>
        </p:sp>
        <p:sp>
          <p:nvSpPr>
            <p:cNvPr id="67603" name="Rectangle 19"/>
            <p:cNvSpPr>
              <a:spLocks noChangeArrowheads="1"/>
            </p:cNvSpPr>
            <p:nvPr/>
          </p:nvSpPr>
          <p:spPr bwMode="auto">
            <a:xfrm>
              <a:off x="4080" y="3600"/>
              <a:ext cx="1224" cy="45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b="1" i="1" dirty="0"/>
                <a:t>kansverdelingen</a:t>
              </a:r>
              <a:endParaRPr lang="nl-NL" b="1"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5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nimBg="1" autoUpdateAnimBg="0"/>
      <p:bldP spid="6760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052736"/>
            <a:ext cx="8064896" cy="1631216"/>
          </a:xfrm>
          <a:prstGeom prst="rect">
            <a:avLst/>
          </a:prstGeom>
          <a:noFill/>
        </p:spPr>
        <p:txBody>
          <a:bodyPr wrap="square" rtlCol="0">
            <a:spAutoFit/>
          </a:bodyPr>
          <a:lstStyle/>
          <a:p>
            <a:r>
              <a:rPr lang="nl-BE" sz="2000" dirty="0" smtClean="0">
                <a:latin typeface="Arial" pitchFamily="34" charset="0"/>
                <a:cs typeface="Arial" pitchFamily="34" charset="0"/>
              </a:rPr>
              <a:t>In een vaas zitten 4 rode en 1 gele knikker. We trekken willekeurig één knikker uit de vaas, noteren welke kleur de knikker heeft en leggen deze dan terug. Dit doen we vijfmaal na elkaar. Wat is de kans dat we 5 maal, 4 maal, 3 maal, 2 maal, slechts </a:t>
            </a:r>
            <a:r>
              <a:rPr lang="nl-BE" sz="2000" dirty="0" err="1" smtClean="0">
                <a:latin typeface="Arial" pitchFamily="34" charset="0"/>
                <a:cs typeface="Arial" pitchFamily="34" charset="0"/>
              </a:rPr>
              <a:t>éénmaal</a:t>
            </a:r>
            <a:r>
              <a:rPr lang="nl-BE" sz="2000" dirty="0" smtClean="0">
                <a:latin typeface="Arial" pitchFamily="34" charset="0"/>
                <a:cs typeface="Arial" pitchFamily="34" charset="0"/>
              </a:rPr>
              <a:t> of geen enkele keer een gele knikker trokken?</a:t>
            </a:r>
          </a:p>
        </p:txBody>
      </p:sp>
      <p:sp>
        <p:nvSpPr>
          <p:cNvPr id="5" name="Tekstvak 4"/>
          <p:cNvSpPr txBox="1"/>
          <p:nvPr/>
        </p:nvSpPr>
        <p:spPr>
          <a:xfrm>
            <a:off x="611560" y="2924944"/>
            <a:ext cx="5616624" cy="400110"/>
          </a:xfrm>
          <a:prstGeom prst="rect">
            <a:avLst/>
          </a:prstGeom>
          <a:noFill/>
        </p:spPr>
        <p:txBody>
          <a:bodyPr wrap="square" rtlCol="0">
            <a:spAutoFit/>
          </a:bodyPr>
          <a:lstStyle/>
          <a:p>
            <a:r>
              <a:rPr lang="nl-BE" sz="2000" dirty="0" smtClean="0">
                <a:latin typeface="Arial" pitchFamily="34" charset="0"/>
                <a:cs typeface="Arial" pitchFamily="34" charset="0"/>
              </a:rPr>
              <a:t>X = “het aantal getrokken gele knikkers”</a:t>
            </a: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98305" name="Object 1"/>
          <p:cNvGraphicFramePr>
            <a:graphicFrameLocks noChangeAspect="1"/>
          </p:cNvGraphicFramePr>
          <p:nvPr/>
        </p:nvGraphicFramePr>
        <p:xfrm>
          <a:off x="971600" y="3645024"/>
          <a:ext cx="4192588" cy="508000"/>
        </p:xfrm>
        <a:graphic>
          <a:graphicData uri="http://schemas.openxmlformats.org/presentationml/2006/ole">
            <mc:AlternateContent xmlns:mc="http://schemas.openxmlformats.org/markup-compatibility/2006">
              <mc:Choice xmlns:v="urn:schemas-microsoft-com:vml" Requires="v">
                <p:oleObj spid="_x0000_s98322" name="Equation" r:id="rId3" imgW="2070100" imgH="254000" progId="Equation.DSMT4">
                  <p:embed/>
                </p:oleObj>
              </mc:Choice>
              <mc:Fallback>
                <p:oleObj name="Equation" r:id="rId3" imgW="2070100" imgH="254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645024"/>
                        <a:ext cx="41925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98307" name="Object 3"/>
          <p:cNvGraphicFramePr>
            <a:graphicFrameLocks noChangeAspect="1"/>
          </p:cNvGraphicFramePr>
          <p:nvPr/>
        </p:nvGraphicFramePr>
        <p:xfrm>
          <a:off x="1043608" y="4365104"/>
          <a:ext cx="2649538" cy="968375"/>
        </p:xfrm>
        <a:graphic>
          <a:graphicData uri="http://schemas.openxmlformats.org/presentationml/2006/ole">
            <mc:AlternateContent xmlns:mc="http://schemas.openxmlformats.org/markup-compatibility/2006">
              <mc:Choice xmlns:v="urn:schemas-microsoft-com:vml" Requires="v">
                <p:oleObj spid="_x0000_s98323" name="Equation" r:id="rId5" imgW="1307532" imgH="482391" progId="Equation.DSMT4">
                  <p:embed/>
                </p:oleObj>
              </mc:Choice>
              <mc:Fallback>
                <p:oleObj name="Equation" r:id="rId5" imgW="1307532" imgH="48239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365104"/>
                        <a:ext cx="2649538"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052736"/>
            <a:ext cx="8064896" cy="1631216"/>
          </a:xfrm>
          <a:prstGeom prst="rect">
            <a:avLst/>
          </a:prstGeom>
          <a:noFill/>
        </p:spPr>
        <p:txBody>
          <a:bodyPr wrap="square" rtlCol="0">
            <a:spAutoFit/>
          </a:bodyPr>
          <a:lstStyle/>
          <a:p>
            <a:r>
              <a:rPr lang="nl-BE" sz="2000" dirty="0" smtClean="0">
                <a:latin typeface="Arial" pitchFamily="34" charset="0"/>
                <a:cs typeface="Arial" pitchFamily="34" charset="0"/>
              </a:rPr>
              <a:t>In een vaas zitten 4 rode en 1 gele knikker. We trekken willekeurig één knikker uit de vaas, noteren welke kleur de knikker heeft en leggen deze dan terug. Dit doen we vijfmaal na elkaar. Wat is de kans dat we 5 maal, 4 maal, 3 maal, 2 maal, slechts </a:t>
            </a:r>
            <a:r>
              <a:rPr lang="nl-BE" sz="2000" dirty="0" err="1" smtClean="0">
                <a:latin typeface="Arial" pitchFamily="34" charset="0"/>
                <a:cs typeface="Arial" pitchFamily="34" charset="0"/>
              </a:rPr>
              <a:t>éénmaal</a:t>
            </a:r>
            <a:r>
              <a:rPr lang="nl-BE" sz="2000" dirty="0" smtClean="0">
                <a:latin typeface="Arial" pitchFamily="34" charset="0"/>
                <a:cs typeface="Arial" pitchFamily="34" charset="0"/>
              </a:rPr>
              <a:t> of geen enkele keer een gele knikker trokken?</a:t>
            </a:r>
          </a:p>
        </p:txBody>
      </p:sp>
      <p:graphicFrame>
        <p:nvGraphicFramePr>
          <p:cNvPr id="122882" name="Object 2"/>
          <p:cNvGraphicFramePr>
            <a:graphicFrameLocks noChangeAspect="1"/>
          </p:cNvGraphicFramePr>
          <p:nvPr/>
        </p:nvGraphicFramePr>
        <p:xfrm>
          <a:off x="683568" y="2996952"/>
          <a:ext cx="4192588" cy="508000"/>
        </p:xfrm>
        <a:graphic>
          <a:graphicData uri="http://schemas.openxmlformats.org/presentationml/2006/ole">
            <mc:AlternateContent xmlns:mc="http://schemas.openxmlformats.org/markup-compatibility/2006">
              <mc:Choice xmlns:v="urn:schemas-microsoft-com:vml" Requires="v">
                <p:oleObj spid="_x0000_s122890" name="Equation" r:id="rId3" imgW="2070100" imgH="254000" progId="Equation.DSMT4">
                  <p:embed/>
                </p:oleObj>
              </mc:Choice>
              <mc:Fallback>
                <p:oleObj name="Equation" r:id="rId3" imgW="2070100" imgH="254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96952"/>
                        <a:ext cx="41925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883" name="Picture 3"/>
          <p:cNvPicPr>
            <a:picLocks noChangeAspect="1" noChangeArrowheads="1"/>
          </p:cNvPicPr>
          <p:nvPr/>
        </p:nvPicPr>
        <p:blipFill>
          <a:blip r:embed="rId5" cstate="print"/>
          <a:srcRect/>
          <a:stretch>
            <a:fillRect/>
          </a:stretch>
        </p:blipFill>
        <p:spPr bwMode="auto">
          <a:xfrm>
            <a:off x="539552" y="3717032"/>
            <a:ext cx="2736000" cy="2063218"/>
          </a:xfrm>
          <a:prstGeom prst="rect">
            <a:avLst/>
          </a:prstGeom>
          <a:noFill/>
          <a:ln w="9525">
            <a:noFill/>
            <a:miter lim="800000"/>
            <a:headEnd/>
            <a:tailEnd/>
          </a:ln>
        </p:spPr>
      </p:pic>
      <p:pic>
        <p:nvPicPr>
          <p:cNvPr id="122884" name="Picture 4"/>
          <p:cNvPicPr>
            <a:picLocks noChangeAspect="1" noChangeArrowheads="1"/>
          </p:cNvPicPr>
          <p:nvPr/>
        </p:nvPicPr>
        <p:blipFill>
          <a:blip r:embed="rId6" cstate="print"/>
          <a:srcRect/>
          <a:stretch>
            <a:fillRect/>
          </a:stretch>
        </p:blipFill>
        <p:spPr bwMode="auto">
          <a:xfrm>
            <a:off x="3347864" y="3717032"/>
            <a:ext cx="2736000" cy="2063218"/>
          </a:xfrm>
          <a:prstGeom prst="rect">
            <a:avLst/>
          </a:prstGeom>
          <a:noFill/>
          <a:ln w="9525">
            <a:noFill/>
            <a:miter lim="800000"/>
            <a:headEnd/>
            <a:tailEnd/>
          </a:ln>
        </p:spPr>
      </p:pic>
      <p:pic>
        <p:nvPicPr>
          <p:cNvPr id="122885" name="Picture 5"/>
          <p:cNvPicPr>
            <a:picLocks noChangeAspect="1" noChangeArrowheads="1"/>
          </p:cNvPicPr>
          <p:nvPr/>
        </p:nvPicPr>
        <p:blipFill>
          <a:blip r:embed="rId7" cstate="print"/>
          <a:srcRect/>
          <a:stretch>
            <a:fillRect/>
          </a:stretch>
        </p:blipFill>
        <p:spPr bwMode="auto">
          <a:xfrm>
            <a:off x="6156176" y="3717032"/>
            <a:ext cx="2736000" cy="206321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3477875"/>
          </a:xfrm>
          <a:prstGeom prst="rect">
            <a:avLst/>
          </a:prstGeom>
          <a:noFill/>
        </p:spPr>
        <p:txBody>
          <a:bodyPr wrap="square" rtlCol="0">
            <a:spAutoFit/>
          </a:bodyPr>
          <a:lstStyle/>
          <a:p>
            <a:r>
              <a:rPr lang="nl-NL" sz="2000" dirty="0" smtClean="0">
                <a:latin typeface="Arial" pitchFamily="34" charset="0"/>
                <a:cs typeface="Arial" pitchFamily="34" charset="0"/>
              </a:rPr>
              <a:t>Een bakker verkoopt taartjes waarbij in 1 op de 5 gebakjes een koffieboon in het gebakje zit. </a:t>
            </a:r>
            <a:endParaRPr lang="nl-BE" sz="2000" dirty="0" smtClean="0">
              <a:latin typeface="Arial" pitchFamily="34" charset="0"/>
              <a:cs typeface="Arial" pitchFamily="34" charset="0"/>
            </a:endParaRPr>
          </a:p>
          <a:p>
            <a:r>
              <a:rPr lang="nl-NL" sz="2000" dirty="0" smtClean="0">
                <a:latin typeface="Arial" pitchFamily="34" charset="0"/>
                <a:cs typeface="Arial" pitchFamily="34" charset="0"/>
              </a:rPr>
              <a:t> </a:t>
            </a:r>
            <a:endParaRPr lang="nl-BE" sz="2000" dirty="0" smtClean="0">
              <a:latin typeface="Arial" pitchFamily="34" charset="0"/>
              <a:cs typeface="Arial" pitchFamily="34" charset="0"/>
            </a:endParaRPr>
          </a:p>
          <a:p>
            <a:pPr lvl="0">
              <a:buFont typeface="Arial" pitchFamily="34" charset="0"/>
              <a:buChar char="•"/>
            </a:pPr>
            <a:r>
              <a:rPr lang="nl-NL" sz="2000" dirty="0" smtClean="0">
                <a:latin typeface="Arial" pitchFamily="34" charset="0"/>
                <a:cs typeface="Arial" pitchFamily="34" charset="0"/>
              </a:rPr>
              <a:t> Als Thomas 24 taartjes bij deze bakker koopt, wat is de kans dat er in 4 taartjes of meer een koffieboon zit?</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NL" sz="2000" dirty="0" smtClean="0">
                <a:latin typeface="Arial" pitchFamily="34" charset="0"/>
                <a:cs typeface="Arial" pitchFamily="34" charset="0"/>
              </a:rPr>
              <a:t> In hoeveel taartjes heeft Thomas een koffieboon met een zekerheid van 90% of hoger?</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NL" sz="2000" dirty="0" smtClean="0">
                <a:latin typeface="Arial" pitchFamily="34" charset="0"/>
                <a:cs typeface="Arial" pitchFamily="34" charset="0"/>
              </a:rPr>
              <a:t> Hoeveel taartjes moet Thomas kopen om meer dan 90% kans te hebben dat er in minstens 4 taartjes een koffieboon zit?</a:t>
            </a:r>
            <a:endParaRPr lang="nl-BE" sz="2000" dirty="0">
              <a:latin typeface="Arial" pitchFamily="34" charset="0"/>
              <a:cs typeface="Arial" pitchFamily="34" charset="0"/>
            </a:endParaRPr>
          </a:p>
        </p:txBody>
      </p:sp>
      <p:pic>
        <p:nvPicPr>
          <p:cNvPr id="108546" name="Picture 2" descr="https://s-media-cache-ak0.pinimg.com/originals/b6/87/a8/b687a8b0735b1a57213d50afc58b1114.jpg"/>
          <p:cNvPicPr>
            <a:picLocks noChangeAspect="1" noChangeArrowheads="1"/>
          </p:cNvPicPr>
          <p:nvPr/>
        </p:nvPicPr>
        <p:blipFill>
          <a:blip r:embed="rId2" cstate="print"/>
          <a:srcRect/>
          <a:stretch>
            <a:fillRect/>
          </a:stretch>
        </p:blipFill>
        <p:spPr bwMode="auto">
          <a:xfrm>
            <a:off x="5724128" y="4581128"/>
            <a:ext cx="3243930" cy="216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1631216"/>
          </a:xfrm>
          <a:prstGeom prst="rect">
            <a:avLst/>
          </a:prstGeom>
          <a:noFill/>
        </p:spPr>
        <p:txBody>
          <a:bodyPr wrap="square" rtlCol="0">
            <a:spAutoFit/>
          </a:bodyPr>
          <a:lstStyle/>
          <a:p>
            <a:r>
              <a:rPr lang="nl-NL" sz="2000" dirty="0" smtClean="0">
                <a:latin typeface="Arial" pitchFamily="34" charset="0"/>
                <a:cs typeface="Arial" pitchFamily="34" charset="0"/>
              </a:rPr>
              <a:t>Een bakker verkoopt taartjes waarbij in 1 op de 5 gebakjes een koffieboon in het gebakje zit. </a:t>
            </a:r>
            <a:endParaRPr lang="nl-BE" sz="2000" dirty="0" smtClean="0">
              <a:latin typeface="Arial" pitchFamily="34" charset="0"/>
              <a:cs typeface="Arial" pitchFamily="34" charset="0"/>
            </a:endParaRPr>
          </a:p>
          <a:p>
            <a:r>
              <a:rPr lang="nl-NL" sz="2000" dirty="0" smtClean="0">
                <a:latin typeface="Arial" pitchFamily="34" charset="0"/>
                <a:cs typeface="Arial" pitchFamily="34" charset="0"/>
              </a:rPr>
              <a:t> </a:t>
            </a:r>
            <a:endParaRPr lang="nl-BE" sz="2000" dirty="0" smtClean="0">
              <a:latin typeface="Arial" pitchFamily="34" charset="0"/>
              <a:cs typeface="Arial" pitchFamily="34" charset="0"/>
            </a:endParaRPr>
          </a:p>
          <a:p>
            <a:pPr lvl="0">
              <a:buFont typeface="Arial" pitchFamily="34" charset="0"/>
              <a:buChar char="•"/>
            </a:pPr>
            <a:r>
              <a:rPr lang="nl-NL" sz="2000" dirty="0" smtClean="0">
                <a:latin typeface="Arial" pitchFamily="34" charset="0"/>
                <a:cs typeface="Arial" pitchFamily="34" charset="0"/>
              </a:rPr>
              <a:t> Als Thomas 24 taartjes bij deze bakker koopt, wat is de kans dat er in 4 taartjes of meer een koffieboon zit?</a:t>
            </a:r>
          </a:p>
        </p:txBody>
      </p:sp>
      <p:sp>
        <p:nvSpPr>
          <p:cNvPr id="126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26977" name="Object 1"/>
          <p:cNvGraphicFramePr>
            <a:graphicFrameLocks noChangeAspect="1"/>
          </p:cNvGraphicFramePr>
          <p:nvPr/>
        </p:nvGraphicFramePr>
        <p:xfrm>
          <a:off x="5364088" y="2564904"/>
          <a:ext cx="2757488" cy="860425"/>
        </p:xfrm>
        <a:graphic>
          <a:graphicData uri="http://schemas.openxmlformats.org/presentationml/2006/ole">
            <mc:AlternateContent xmlns:mc="http://schemas.openxmlformats.org/markup-compatibility/2006">
              <mc:Choice xmlns:v="urn:schemas-microsoft-com:vml" Requires="v">
                <p:oleObj spid="_x0000_s126994" name="Equation" r:id="rId3" imgW="1397000" imgH="431800" progId="Equation.DSMT4">
                  <p:embed/>
                </p:oleObj>
              </mc:Choice>
              <mc:Fallback>
                <p:oleObj name="Equation" r:id="rId3" imgW="1397000" imgH="43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564904"/>
                        <a:ext cx="2757488"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26979" name="Object 3"/>
          <p:cNvGraphicFramePr>
            <a:graphicFrameLocks noChangeAspect="1"/>
          </p:cNvGraphicFramePr>
          <p:nvPr/>
        </p:nvGraphicFramePr>
        <p:xfrm>
          <a:off x="539552" y="3284984"/>
          <a:ext cx="8183563" cy="2635250"/>
        </p:xfrm>
        <a:graphic>
          <a:graphicData uri="http://schemas.openxmlformats.org/presentationml/2006/ole">
            <mc:AlternateContent xmlns:mc="http://schemas.openxmlformats.org/markup-compatibility/2006">
              <mc:Choice xmlns:v="urn:schemas-microsoft-com:vml" Requires="v">
                <p:oleObj spid="_x0000_s126995" name="Equation" r:id="rId5" imgW="4089400" imgH="1320800" progId="Equation.DSMT4">
                  <p:embed/>
                </p:oleObj>
              </mc:Choice>
              <mc:Fallback>
                <p:oleObj name="Equation" r:id="rId5" imgW="4089400" imgH="1320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284984"/>
                        <a:ext cx="8183563" cy="263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1631216"/>
          </a:xfrm>
          <a:prstGeom prst="rect">
            <a:avLst/>
          </a:prstGeom>
          <a:noFill/>
        </p:spPr>
        <p:txBody>
          <a:bodyPr wrap="square" rtlCol="0">
            <a:spAutoFit/>
          </a:bodyPr>
          <a:lstStyle/>
          <a:p>
            <a:r>
              <a:rPr lang="nl-NL" sz="2000" dirty="0" smtClean="0">
                <a:latin typeface="Arial" pitchFamily="34" charset="0"/>
                <a:cs typeface="Arial" pitchFamily="34" charset="0"/>
              </a:rPr>
              <a:t>Een bakker verkoopt taartjes waarbij in 1 op de 5 gebakjes een koffieboon in het gebakje zit. </a:t>
            </a:r>
            <a:endParaRPr lang="nl-BE" sz="2000" dirty="0" smtClean="0">
              <a:latin typeface="Arial" pitchFamily="34" charset="0"/>
              <a:cs typeface="Arial" pitchFamily="34" charset="0"/>
            </a:endParaRPr>
          </a:p>
          <a:p>
            <a:r>
              <a:rPr lang="nl-NL" sz="2000" dirty="0" smtClean="0">
                <a:latin typeface="Arial" pitchFamily="34" charset="0"/>
                <a:cs typeface="Arial" pitchFamily="34" charset="0"/>
              </a:rPr>
              <a:t> </a:t>
            </a:r>
            <a:endParaRPr lang="nl-BE" sz="2000" dirty="0" smtClean="0">
              <a:latin typeface="Arial" pitchFamily="34" charset="0"/>
              <a:cs typeface="Arial" pitchFamily="34" charset="0"/>
            </a:endParaRPr>
          </a:p>
          <a:p>
            <a:pPr lvl="0">
              <a:buFont typeface="Arial" pitchFamily="34" charset="0"/>
              <a:buChar char="•"/>
            </a:pPr>
            <a:r>
              <a:rPr lang="nl-NL" sz="2000" dirty="0" smtClean="0">
                <a:latin typeface="Arial" pitchFamily="34" charset="0"/>
                <a:cs typeface="Arial" pitchFamily="34" charset="0"/>
              </a:rPr>
              <a:t> Als Thomas 24 taartjes bij deze bakker koopt, wat is de kans dat er in 4 taartjes of meer een koffieboon zit?</a:t>
            </a:r>
          </a:p>
        </p:txBody>
      </p:sp>
      <p:pic>
        <p:nvPicPr>
          <p:cNvPr id="4" name="Afbeelding 3"/>
          <p:cNvPicPr>
            <a:picLocks noChangeAspect="1"/>
          </p:cNvPicPr>
          <p:nvPr/>
        </p:nvPicPr>
        <p:blipFill>
          <a:blip r:embed="rId2" cstate="print"/>
          <a:srcRect/>
          <a:stretch>
            <a:fillRect/>
          </a:stretch>
        </p:blipFill>
        <p:spPr bwMode="auto">
          <a:xfrm>
            <a:off x="323528" y="3068960"/>
            <a:ext cx="2736000" cy="206527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5940152" y="3068960"/>
            <a:ext cx="2736000" cy="2065276"/>
          </a:xfrm>
          <a:prstGeom prst="rect">
            <a:avLst/>
          </a:prstGeom>
          <a:noFill/>
          <a:ln w="9525">
            <a:noFill/>
            <a:miter lim="800000"/>
            <a:headEnd/>
            <a:tailEnd/>
          </a:ln>
        </p:spPr>
      </p:pic>
      <p:pic>
        <p:nvPicPr>
          <p:cNvPr id="125953" name="Picture 1"/>
          <p:cNvPicPr>
            <a:picLocks noChangeAspect="1" noChangeArrowheads="1"/>
          </p:cNvPicPr>
          <p:nvPr/>
        </p:nvPicPr>
        <p:blipFill>
          <a:blip r:embed="rId4" cstate="print"/>
          <a:srcRect/>
          <a:stretch>
            <a:fillRect/>
          </a:stretch>
        </p:blipFill>
        <p:spPr bwMode="auto">
          <a:xfrm>
            <a:off x="3131840" y="3068960"/>
            <a:ext cx="2736000" cy="2063218"/>
          </a:xfrm>
          <a:prstGeom prst="rect">
            <a:avLst/>
          </a:prstGeom>
          <a:noFill/>
          <a:ln w="9525">
            <a:noFill/>
            <a:miter lim="800000"/>
            <a:headEnd/>
            <a:tailEnd/>
          </a:ln>
        </p:spPr>
      </p:pic>
      <p:sp>
        <p:nvSpPr>
          <p:cNvPr id="7" name="Tekstvak 6"/>
          <p:cNvSpPr txBox="1"/>
          <p:nvPr/>
        </p:nvSpPr>
        <p:spPr>
          <a:xfrm>
            <a:off x="3491880" y="5301208"/>
            <a:ext cx="4680520" cy="707886"/>
          </a:xfrm>
          <a:prstGeom prst="rect">
            <a:avLst/>
          </a:prstGeom>
          <a:noFill/>
        </p:spPr>
        <p:txBody>
          <a:bodyPr wrap="square" rtlCol="0">
            <a:spAutoFit/>
          </a:bodyPr>
          <a:lstStyle/>
          <a:p>
            <a:r>
              <a:rPr lang="nl-NL" sz="2000" dirty="0" smtClean="0">
                <a:latin typeface="Arial" pitchFamily="34" charset="0"/>
                <a:cs typeface="Arial" pitchFamily="34" charset="0"/>
              </a:rPr>
              <a:t>Antwoord : de kans dat er in 4 taartjes of meer een koffieboon zit is 73,6 %.</a:t>
            </a:r>
            <a:endParaRPr lang="nl-BE"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707886"/>
          </a:xfrm>
          <a:prstGeom prst="rect">
            <a:avLst/>
          </a:prstGeom>
          <a:noFill/>
        </p:spPr>
        <p:txBody>
          <a:bodyPr wrap="square" rtlCol="0">
            <a:spAutoFit/>
          </a:bodyPr>
          <a:lstStyle/>
          <a:p>
            <a:pPr lvl="0">
              <a:buFont typeface="Arial" pitchFamily="34" charset="0"/>
              <a:buChar char="•"/>
            </a:pPr>
            <a:r>
              <a:rPr lang="nl-NL" sz="2000" dirty="0" smtClean="0">
                <a:latin typeface="Arial" pitchFamily="34" charset="0"/>
                <a:cs typeface="Arial" pitchFamily="34" charset="0"/>
              </a:rPr>
              <a:t> In hoeveel taartjes heeft Thomas een koffieboon met een zekerheid van 90% of hoger?</a:t>
            </a:r>
          </a:p>
        </p:txBody>
      </p:sp>
      <p:pic>
        <p:nvPicPr>
          <p:cNvPr id="4" name="Afbeelding 3"/>
          <p:cNvPicPr>
            <a:picLocks noChangeAspect="1"/>
          </p:cNvPicPr>
          <p:nvPr/>
        </p:nvPicPr>
        <p:blipFill>
          <a:blip r:embed="rId2" cstate="print"/>
          <a:srcRect/>
          <a:stretch>
            <a:fillRect/>
          </a:stretch>
        </p:blipFill>
        <p:spPr bwMode="auto">
          <a:xfrm>
            <a:off x="251520" y="1916832"/>
            <a:ext cx="2736000" cy="206527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3059832" y="1916832"/>
            <a:ext cx="2736000" cy="2065276"/>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5868144" y="1916832"/>
            <a:ext cx="2736000" cy="2065276"/>
          </a:xfrm>
          <a:prstGeom prst="rect">
            <a:avLst/>
          </a:prstGeom>
          <a:noFill/>
          <a:ln w="9525">
            <a:noFill/>
            <a:miter lim="800000"/>
            <a:headEnd/>
            <a:tailEnd/>
          </a:ln>
        </p:spPr>
      </p:pic>
      <p:sp>
        <p:nvSpPr>
          <p:cNvPr id="7" name="Tekstvak 6"/>
          <p:cNvSpPr txBox="1"/>
          <p:nvPr/>
        </p:nvSpPr>
        <p:spPr>
          <a:xfrm>
            <a:off x="539552" y="4221088"/>
            <a:ext cx="8064896" cy="1631216"/>
          </a:xfrm>
          <a:prstGeom prst="rect">
            <a:avLst/>
          </a:prstGeom>
          <a:noFill/>
        </p:spPr>
        <p:txBody>
          <a:bodyPr wrap="square" rtlCol="0">
            <a:spAutoFit/>
          </a:bodyPr>
          <a:lstStyle/>
          <a:p>
            <a:r>
              <a:rPr lang="nl-BE" sz="2000" dirty="0" smtClean="0">
                <a:latin typeface="Arial" pitchFamily="34" charset="0"/>
                <a:cs typeface="Arial" pitchFamily="34" charset="0"/>
              </a:rPr>
              <a:t>Hierbij is “</a:t>
            </a:r>
            <a:r>
              <a:rPr lang="nl-BE" sz="2000" dirty="0" err="1" smtClean="0">
                <a:latin typeface="Arial" pitchFamily="34" charset="0"/>
                <a:cs typeface="Arial" pitchFamily="34" charset="0"/>
              </a:rPr>
              <a:t>area</a:t>
            </a:r>
            <a:r>
              <a:rPr lang="nl-BE" sz="2000" dirty="0" smtClean="0">
                <a:latin typeface="Arial" pitchFamily="34" charset="0"/>
                <a:cs typeface="Arial" pitchFamily="34" charset="0"/>
              </a:rPr>
              <a:t>” de kans dat je minder dan het berekende aantal hebt. </a:t>
            </a:r>
          </a:p>
          <a:p>
            <a:endParaRPr lang="nl-BE" sz="2000" dirty="0" smtClean="0">
              <a:latin typeface="Arial" pitchFamily="34" charset="0"/>
              <a:cs typeface="Arial" pitchFamily="34" charset="0"/>
            </a:endParaRPr>
          </a:p>
          <a:p>
            <a:r>
              <a:rPr lang="nl-NL" sz="2000" dirty="0" smtClean="0">
                <a:latin typeface="Arial" pitchFamily="34" charset="0"/>
                <a:cs typeface="Arial" pitchFamily="34" charset="0"/>
              </a:rPr>
              <a:t>Antwoord : Thomas heeft 10% (of minder) kans dat er minder dan 2 taartjes een koffieboon bevatten. Hij heeft dus meer dan 90% kans dat er in minstens 2 taartjes een koffieboon zit.</a:t>
            </a:r>
            <a:endParaRPr lang="nl-BE"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064896" cy="707886"/>
          </a:xfrm>
          <a:prstGeom prst="rect">
            <a:avLst/>
          </a:prstGeom>
          <a:noFill/>
        </p:spPr>
        <p:txBody>
          <a:bodyPr wrap="square" rtlCol="0">
            <a:spAutoFit/>
          </a:bodyPr>
          <a:lstStyle/>
          <a:p>
            <a:pPr lvl="0">
              <a:buFont typeface="Arial" pitchFamily="34" charset="0"/>
              <a:buChar char="•"/>
            </a:pPr>
            <a:r>
              <a:rPr lang="nl-NL" sz="2000" dirty="0" smtClean="0">
                <a:latin typeface="Arial" pitchFamily="34" charset="0"/>
                <a:cs typeface="Arial" pitchFamily="34" charset="0"/>
              </a:rPr>
              <a:t> Hoeveel taartjes moet Thomas kopen om meer dan 90% kans te hebben dat er in minstens 4 taartjes een koffieboon zit?</a:t>
            </a:r>
            <a:endParaRPr lang="nl-BE" sz="2000" dirty="0">
              <a:latin typeface="Arial" pitchFamily="34" charset="0"/>
              <a:cs typeface="Arial" pitchFamily="34" charset="0"/>
            </a:endParaRPr>
          </a:p>
        </p:txBody>
      </p:sp>
      <p:sp>
        <p:nvSpPr>
          <p:cNvPr id="124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24929" name="Object 1"/>
          <p:cNvGraphicFramePr>
            <a:graphicFrameLocks noChangeAspect="1"/>
          </p:cNvGraphicFramePr>
          <p:nvPr/>
        </p:nvGraphicFramePr>
        <p:xfrm>
          <a:off x="683568" y="1988840"/>
          <a:ext cx="6931025" cy="860425"/>
        </p:xfrm>
        <a:graphic>
          <a:graphicData uri="http://schemas.openxmlformats.org/presentationml/2006/ole">
            <mc:AlternateContent xmlns:mc="http://schemas.openxmlformats.org/markup-compatibility/2006">
              <mc:Choice xmlns:v="urn:schemas-microsoft-com:vml" Requires="v">
                <p:oleObj spid="_x0000_s124937" name="Equation" r:id="rId3" imgW="3505200" imgH="431800" progId="Equation.DSMT4">
                  <p:embed/>
                </p:oleObj>
              </mc:Choice>
              <mc:Fallback>
                <p:oleObj name="Equation" r:id="rId3" imgW="3505200" imgH="43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988840"/>
                        <a:ext cx="693102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Afbeelding 5"/>
          <p:cNvPicPr>
            <a:picLocks noChangeAspect="1"/>
          </p:cNvPicPr>
          <p:nvPr/>
        </p:nvPicPr>
        <p:blipFill>
          <a:blip r:embed="rId5" cstate="print"/>
          <a:srcRect/>
          <a:stretch>
            <a:fillRect/>
          </a:stretch>
        </p:blipFill>
        <p:spPr bwMode="auto">
          <a:xfrm>
            <a:off x="4211960" y="2924944"/>
            <a:ext cx="2736000" cy="2065276"/>
          </a:xfrm>
          <a:prstGeom prst="rect">
            <a:avLst/>
          </a:prstGeom>
          <a:noFill/>
          <a:ln w="9525">
            <a:noFill/>
            <a:miter lim="800000"/>
            <a:headEnd/>
            <a:tailEnd/>
          </a:ln>
        </p:spPr>
      </p:pic>
      <p:pic>
        <p:nvPicPr>
          <p:cNvPr id="7" name="Afbeelding 6"/>
          <p:cNvPicPr>
            <a:picLocks noChangeAspect="1"/>
          </p:cNvPicPr>
          <p:nvPr/>
        </p:nvPicPr>
        <p:blipFill>
          <a:blip r:embed="rId6" cstate="print"/>
          <a:srcRect/>
          <a:stretch>
            <a:fillRect/>
          </a:stretch>
        </p:blipFill>
        <p:spPr bwMode="auto">
          <a:xfrm>
            <a:off x="1403648" y="2924944"/>
            <a:ext cx="2736000" cy="2065276"/>
          </a:xfrm>
          <a:prstGeom prst="rect">
            <a:avLst/>
          </a:prstGeom>
          <a:noFill/>
          <a:ln w="9525">
            <a:noFill/>
            <a:miter lim="800000"/>
            <a:headEnd/>
            <a:tailEnd/>
          </a:ln>
        </p:spPr>
      </p:pic>
      <p:sp>
        <p:nvSpPr>
          <p:cNvPr id="8" name="Tekstvak 7"/>
          <p:cNvSpPr txBox="1"/>
          <p:nvPr/>
        </p:nvSpPr>
        <p:spPr>
          <a:xfrm>
            <a:off x="611560" y="530120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Antwoord: Thomas moet minstens 32 taartjes kopen om meer dan 90% kans te hebben dat er in minstens 4 taartjes een boon zit.</a:t>
            </a:r>
            <a:endParaRPr lang="nl-BE"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7128792"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136904" cy="2862322"/>
          </a:xfrm>
          <a:prstGeom prst="rect">
            <a:avLst/>
          </a:prstGeom>
          <a:noFill/>
        </p:spPr>
        <p:txBody>
          <a:bodyPr wrap="square" rtlCol="0">
            <a:spAutoFit/>
          </a:bodyPr>
          <a:lstStyle/>
          <a:p>
            <a:r>
              <a:rPr lang="nl-NL" sz="2000" dirty="0" smtClean="0">
                <a:latin typeface="Arial" pitchFamily="34" charset="0"/>
                <a:cs typeface="Arial" pitchFamily="34" charset="0"/>
              </a:rPr>
              <a:t>Als we een reeks onafhankelijke </a:t>
            </a:r>
            <a:r>
              <a:rPr lang="nl-NL" sz="2000" dirty="0" err="1" smtClean="0">
                <a:latin typeface="Arial" pitchFamily="34" charset="0"/>
                <a:cs typeface="Arial" pitchFamily="34" charset="0"/>
              </a:rPr>
              <a:t>Bernoulli-pogingen</a:t>
            </a:r>
            <a:r>
              <a:rPr lang="nl-NL" sz="2000" dirty="0" smtClean="0">
                <a:latin typeface="Arial" pitchFamily="34" charset="0"/>
                <a:cs typeface="Arial" pitchFamily="34" charset="0"/>
              </a:rPr>
              <a:t> doen met succeskans p, kunnen we een vast aantal (n) beschouwen, zodat we maar moeten afwachten hoe vaak we succes zullen hebben. Dit leidt tot de </a:t>
            </a:r>
            <a:r>
              <a:rPr lang="nl-NL" sz="2000" dirty="0" err="1" smtClean="0">
                <a:latin typeface="Arial" pitchFamily="34" charset="0"/>
                <a:cs typeface="Arial" pitchFamily="34" charset="0"/>
              </a:rPr>
              <a:t>binomiale</a:t>
            </a:r>
            <a:r>
              <a:rPr lang="nl-NL" sz="2000" dirty="0" smtClean="0">
                <a:latin typeface="Arial" pitchFamily="34" charset="0"/>
                <a:cs typeface="Arial" pitchFamily="34" charset="0"/>
              </a:rPr>
              <a:t> verdeling.</a:t>
            </a:r>
          </a:p>
          <a:p>
            <a:r>
              <a:rPr lang="nl-NL" sz="2000" dirty="0" smtClean="0">
                <a:latin typeface="Arial" pitchFamily="34" charset="0"/>
                <a:cs typeface="Arial" pitchFamily="34" charset="0"/>
              </a:rPr>
              <a:t/>
            </a:r>
            <a:br>
              <a:rPr lang="nl-NL" sz="2000" dirty="0" smtClean="0">
                <a:latin typeface="Arial" pitchFamily="34" charset="0"/>
                <a:cs typeface="Arial" pitchFamily="34" charset="0"/>
              </a:rPr>
            </a:br>
            <a:r>
              <a:rPr lang="nl-NL" sz="2000" dirty="0" smtClean="0">
                <a:latin typeface="Arial" pitchFamily="34" charset="0"/>
                <a:cs typeface="Arial" pitchFamily="34" charset="0"/>
              </a:rPr>
              <a:t>Gaan we echter net zolang door tot we succes hebben, dan moeten we maar afwachten hoeveel experimenten we moeten doen. Dat aantal N is een stochastische variabele met als verdeling de geometrische verdeling.</a:t>
            </a:r>
            <a:endParaRPr lang="nl-BE" sz="2000" dirty="0">
              <a:latin typeface="Arial" pitchFamily="34" charset="0"/>
              <a:cs typeface="Arial" pitchFamily="34" charset="0"/>
            </a:endParaRPr>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05473" name="Object 1"/>
          <p:cNvGraphicFramePr>
            <a:graphicFrameLocks noChangeAspect="1"/>
          </p:cNvGraphicFramePr>
          <p:nvPr/>
        </p:nvGraphicFramePr>
        <p:xfrm>
          <a:off x="1259632" y="4149080"/>
          <a:ext cx="3027362" cy="561975"/>
        </p:xfrm>
        <a:graphic>
          <a:graphicData uri="http://schemas.openxmlformats.org/presentationml/2006/ole">
            <mc:AlternateContent xmlns:mc="http://schemas.openxmlformats.org/markup-compatibility/2006">
              <mc:Choice xmlns:v="urn:schemas-microsoft-com:vml" Requires="v">
                <p:oleObj spid="_x0000_s105481" name="Equation" r:id="rId3" imgW="1524000" imgH="279400" progId="Equation.DSMT4">
                  <p:embed/>
                </p:oleObj>
              </mc:Choice>
              <mc:Fallback>
                <p:oleObj name="Equation" r:id="rId3" imgW="1524000" imgH="279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149080"/>
                        <a:ext cx="3027362"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7128792"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136904" cy="1938992"/>
          </a:xfrm>
          <a:prstGeom prst="rect">
            <a:avLst/>
          </a:prstGeom>
          <a:noFill/>
        </p:spPr>
        <p:txBody>
          <a:bodyPr wrap="square" rtlCol="0">
            <a:spAutoFit/>
          </a:bodyPr>
          <a:lstStyle/>
          <a:p>
            <a:r>
              <a:rPr lang="nl-NL" sz="2000" dirty="0" smtClean="0">
                <a:latin typeface="Arial" pitchFamily="34" charset="0"/>
                <a:cs typeface="Arial" pitchFamily="34" charset="0"/>
              </a:rPr>
              <a:t>Een dobbelsteen wordt net zolang geworpen tot dat er een eerste maal “1” wordt geworpen.</a:t>
            </a:r>
            <a:endParaRPr lang="nl-BE" sz="2000" dirty="0" smtClean="0">
              <a:latin typeface="Arial" pitchFamily="34" charset="0"/>
              <a:cs typeface="Arial" pitchFamily="34" charset="0"/>
            </a:endParaRPr>
          </a:p>
          <a:p>
            <a:r>
              <a:rPr lang="nl-NL" sz="2000" dirty="0" smtClean="0">
                <a:latin typeface="Arial" pitchFamily="34" charset="0"/>
                <a:cs typeface="Arial" pitchFamily="34" charset="0"/>
              </a:rPr>
              <a:t> </a:t>
            </a:r>
            <a:endParaRPr lang="nl-BE" sz="2000" dirty="0" smtClean="0">
              <a:latin typeface="Arial" pitchFamily="34" charset="0"/>
              <a:cs typeface="Arial" pitchFamily="34" charset="0"/>
            </a:endParaRPr>
          </a:p>
          <a:p>
            <a:pPr>
              <a:buFont typeface="Arial" pitchFamily="34" charset="0"/>
              <a:buChar char="•"/>
            </a:pPr>
            <a:r>
              <a:rPr lang="nl-NL" sz="2000" dirty="0" smtClean="0">
                <a:latin typeface="Arial" pitchFamily="34" charset="0"/>
                <a:cs typeface="Arial" pitchFamily="34" charset="0"/>
              </a:rPr>
              <a:t> Hoe groot is de kans dat dit bij de 4de worp gebeurt?</a:t>
            </a:r>
          </a:p>
          <a:p>
            <a:endParaRPr lang="nl-NL" sz="2000" dirty="0" smtClean="0">
              <a:latin typeface="Arial" pitchFamily="34" charset="0"/>
              <a:cs typeface="Arial" pitchFamily="34" charset="0"/>
            </a:endParaRPr>
          </a:p>
          <a:p>
            <a:pPr>
              <a:buFont typeface="Arial" pitchFamily="34" charset="0"/>
              <a:buChar char="•"/>
            </a:pPr>
            <a:r>
              <a:rPr lang="nl-NL" sz="2000" dirty="0" smtClean="0">
                <a:latin typeface="Arial" pitchFamily="34" charset="0"/>
                <a:cs typeface="Arial" pitchFamily="34" charset="0"/>
              </a:rPr>
              <a:t> Hoe groot is de kans dat dit bij de eerste vier worpen gebeurt?</a:t>
            </a:r>
            <a:endParaRPr lang="nl-BE" sz="2000" dirty="0">
              <a:latin typeface="Arial" pitchFamily="34" charset="0"/>
              <a:cs typeface="Arial" pitchFamily="34" charset="0"/>
            </a:endParaRPr>
          </a:p>
        </p:txBody>
      </p:sp>
      <p:sp>
        <p:nvSpPr>
          <p:cNvPr id="148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48481" name="Object 1"/>
          <p:cNvGraphicFramePr>
            <a:graphicFrameLocks noChangeAspect="1"/>
          </p:cNvGraphicFramePr>
          <p:nvPr/>
        </p:nvGraphicFramePr>
        <p:xfrm>
          <a:off x="2195736" y="4149080"/>
          <a:ext cx="3768725" cy="1785938"/>
        </p:xfrm>
        <a:graphic>
          <a:graphicData uri="http://schemas.openxmlformats.org/presentationml/2006/ole">
            <mc:AlternateContent xmlns:mc="http://schemas.openxmlformats.org/markup-compatibility/2006">
              <mc:Choice xmlns:v="urn:schemas-microsoft-com:vml" Requires="v">
                <p:oleObj spid="_x0000_s148498" name="Equation" r:id="rId3" imgW="1879600" imgH="889000" progId="Equation.DSMT4">
                  <p:embed/>
                </p:oleObj>
              </mc:Choice>
              <mc:Fallback>
                <p:oleObj name="Equation" r:id="rId3" imgW="1879600" imgH="889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149080"/>
                        <a:ext cx="3768725" cy="178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83" name="Object 3"/>
          <p:cNvGraphicFramePr>
            <a:graphicFrameLocks noChangeAspect="1"/>
          </p:cNvGraphicFramePr>
          <p:nvPr/>
        </p:nvGraphicFramePr>
        <p:xfrm>
          <a:off x="2195736" y="3212976"/>
          <a:ext cx="2181225" cy="860425"/>
        </p:xfrm>
        <a:graphic>
          <a:graphicData uri="http://schemas.openxmlformats.org/presentationml/2006/ole">
            <mc:AlternateContent xmlns:mc="http://schemas.openxmlformats.org/markup-compatibility/2006">
              <mc:Choice xmlns:v="urn:schemas-microsoft-com:vml" Requires="v">
                <p:oleObj spid="_x0000_s148499" name="Equation" r:id="rId5" imgW="1104840" imgH="431640" progId="Equation.DSMT4">
                  <p:embed/>
                </p:oleObj>
              </mc:Choice>
              <mc:Fallback>
                <p:oleObj name="Equation" r:id="rId5" imgW="110484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3212976"/>
                        <a:ext cx="218122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7128792"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pic>
        <p:nvPicPr>
          <p:cNvPr id="6" name="Afbeelding 5"/>
          <p:cNvPicPr>
            <a:picLocks noChangeAspect="1"/>
          </p:cNvPicPr>
          <p:nvPr/>
        </p:nvPicPr>
        <p:blipFill>
          <a:blip r:embed="rId2" cstate="print"/>
          <a:srcRect/>
          <a:stretch>
            <a:fillRect/>
          </a:stretch>
        </p:blipFill>
        <p:spPr bwMode="auto">
          <a:xfrm>
            <a:off x="323528" y="1772816"/>
            <a:ext cx="2736000" cy="2045974"/>
          </a:xfrm>
          <a:prstGeom prst="rect">
            <a:avLst/>
          </a:prstGeom>
          <a:noFill/>
          <a:ln w="9525">
            <a:noFill/>
            <a:miter lim="800000"/>
            <a:headEnd/>
            <a:tailEnd/>
          </a:ln>
        </p:spPr>
      </p:pic>
      <p:pic>
        <p:nvPicPr>
          <p:cNvPr id="7" name="Afbeelding 6"/>
          <p:cNvPicPr>
            <a:picLocks noChangeAspect="1"/>
          </p:cNvPicPr>
          <p:nvPr/>
        </p:nvPicPr>
        <p:blipFill>
          <a:blip r:embed="rId3" cstate="print"/>
          <a:srcRect/>
          <a:stretch>
            <a:fillRect/>
          </a:stretch>
        </p:blipFill>
        <p:spPr bwMode="auto">
          <a:xfrm>
            <a:off x="3131840" y="1772816"/>
            <a:ext cx="2736000" cy="2065276"/>
          </a:xfrm>
          <a:prstGeom prst="rect">
            <a:avLst/>
          </a:prstGeom>
          <a:noFill/>
          <a:ln w="9525">
            <a:noFill/>
            <a:miter lim="800000"/>
            <a:headEnd/>
            <a:tailEnd/>
          </a:ln>
        </p:spPr>
      </p:pic>
      <p:pic>
        <p:nvPicPr>
          <p:cNvPr id="8" name="Afbeelding 7"/>
          <p:cNvPicPr>
            <a:picLocks noChangeAspect="1"/>
          </p:cNvPicPr>
          <p:nvPr/>
        </p:nvPicPr>
        <p:blipFill>
          <a:blip r:embed="rId4" cstate="print"/>
          <a:srcRect/>
          <a:stretch>
            <a:fillRect/>
          </a:stretch>
        </p:blipFill>
        <p:spPr bwMode="auto">
          <a:xfrm>
            <a:off x="5940152" y="1772816"/>
            <a:ext cx="2736000" cy="2065276"/>
          </a:xfrm>
          <a:prstGeom prst="rect">
            <a:avLst/>
          </a:prstGeom>
          <a:noFill/>
          <a:ln w="9525">
            <a:noFill/>
            <a:miter lim="800000"/>
            <a:headEnd/>
            <a:tailEnd/>
          </a:ln>
        </p:spPr>
      </p:pic>
      <p:sp>
        <p:nvSpPr>
          <p:cNvPr id="9" name="Tekstvak 8"/>
          <p:cNvSpPr txBox="1"/>
          <p:nvPr/>
        </p:nvSpPr>
        <p:spPr>
          <a:xfrm>
            <a:off x="539552" y="1124744"/>
            <a:ext cx="8136904" cy="400110"/>
          </a:xfrm>
          <a:prstGeom prst="rect">
            <a:avLst/>
          </a:prstGeom>
          <a:noFill/>
        </p:spPr>
        <p:txBody>
          <a:bodyPr wrap="square" rtlCol="0">
            <a:spAutoFit/>
          </a:bodyPr>
          <a:lstStyle/>
          <a:p>
            <a:pPr>
              <a:buFont typeface="Arial" pitchFamily="34" charset="0"/>
              <a:buChar char="•"/>
            </a:pPr>
            <a:r>
              <a:rPr lang="nl-NL" sz="2000" dirty="0" smtClean="0">
                <a:latin typeface="Arial" pitchFamily="34" charset="0"/>
                <a:cs typeface="Arial" pitchFamily="34" charset="0"/>
              </a:rPr>
              <a:t> Hoe groot is de kans dat dit bij de 4de worp gebeurt?</a:t>
            </a:r>
          </a:p>
        </p:txBody>
      </p:sp>
      <p:sp>
        <p:nvSpPr>
          <p:cNvPr id="10" name="Tekstvak 9"/>
          <p:cNvSpPr txBox="1"/>
          <p:nvPr/>
        </p:nvSpPr>
        <p:spPr>
          <a:xfrm>
            <a:off x="6156176" y="4077072"/>
            <a:ext cx="2232248" cy="400110"/>
          </a:xfrm>
          <a:prstGeom prst="rect">
            <a:avLst/>
          </a:prstGeom>
          <a:noFill/>
        </p:spPr>
        <p:txBody>
          <a:bodyPr wrap="square" rtlCol="0">
            <a:spAutoFit/>
          </a:bodyPr>
          <a:lstStyle/>
          <a:p>
            <a:r>
              <a:rPr lang="nl-BE" sz="2000" dirty="0" smtClean="0">
                <a:latin typeface="Arial" pitchFamily="34" charset="0"/>
                <a:cs typeface="Arial" pitchFamily="34" charset="0"/>
              </a:rPr>
              <a:t>Antwoord: 9,6 %</a:t>
            </a:r>
            <a:endParaRPr lang="nl-BE" sz="2000" dirty="0">
              <a:latin typeface="Arial" pitchFamily="34" charset="0"/>
              <a:cs typeface="Arial" pitchFamily="34" charset="0"/>
            </a:endParaRPr>
          </a:p>
        </p:txBody>
      </p:sp>
      <p:pic>
        <p:nvPicPr>
          <p:cNvPr id="150532" name="Picture 4" descr="http://www.schoolmaterialen.nl/media/catalog/product/cache/1/image/9df78eab33525d08d6e5fb8d27136e95/d/o/dobbelsteen_groot_groen_nns.jpg"/>
          <p:cNvPicPr>
            <a:picLocks noChangeAspect="1" noChangeArrowheads="1"/>
          </p:cNvPicPr>
          <p:nvPr/>
        </p:nvPicPr>
        <p:blipFill>
          <a:blip r:embed="rId5" cstate="print"/>
          <a:srcRect/>
          <a:stretch>
            <a:fillRect/>
          </a:stretch>
        </p:blipFill>
        <p:spPr bwMode="auto">
          <a:xfrm>
            <a:off x="6300192" y="4653136"/>
            <a:ext cx="1789918" cy="180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sl.milano.it/repository/images/OBJ09434.JPG"/>
          <p:cNvPicPr>
            <a:picLocks noChangeAspect="1" noChangeArrowheads="1"/>
          </p:cNvPicPr>
          <p:nvPr/>
        </p:nvPicPr>
        <p:blipFill>
          <a:blip r:embed="rId2" cstate="print"/>
          <a:srcRect/>
          <a:stretch>
            <a:fillRect/>
          </a:stretch>
        </p:blipFill>
        <p:spPr bwMode="auto">
          <a:xfrm>
            <a:off x="5484100" y="4149080"/>
            <a:ext cx="3336371" cy="2502278"/>
          </a:xfrm>
          <a:prstGeom prst="rect">
            <a:avLst/>
          </a:prstGeom>
          <a:noFill/>
        </p:spPr>
      </p:pic>
      <p:graphicFrame>
        <p:nvGraphicFramePr>
          <p:cNvPr id="5" name="Diagram 4"/>
          <p:cNvGraphicFramePr/>
          <p:nvPr/>
        </p:nvGraphicFramePr>
        <p:xfrm>
          <a:off x="251520" y="260648"/>
          <a:ext cx="6096000"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descr="http://thumbs.ebaystatic.com/images/g/p-QAAOSwVghXFJXl/s-l225.jpg"/>
          <p:cNvPicPr/>
          <p:nvPr/>
        </p:nvPicPr>
        <p:blipFill>
          <a:blip r:embed="rId8" cstate="print"/>
          <a:srcRect/>
          <a:stretch>
            <a:fillRect/>
          </a:stretch>
        </p:blipFill>
        <p:spPr bwMode="auto">
          <a:xfrm>
            <a:off x="1115616" y="3284984"/>
            <a:ext cx="1315978" cy="186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7128792"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9" name="Tekstvak 8"/>
          <p:cNvSpPr txBox="1"/>
          <p:nvPr/>
        </p:nvSpPr>
        <p:spPr>
          <a:xfrm>
            <a:off x="539552" y="1124744"/>
            <a:ext cx="8136904" cy="400110"/>
          </a:xfrm>
          <a:prstGeom prst="rect">
            <a:avLst/>
          </a:prstGeom>
          <a:noFill/>
        </p:spPr>
        <p:txBody>
          <a:bodyPr wrap="square" rtlCol="0">
            <a:spAutoFit/>
          </a:bodyPr>
          <a:lstStyle/>
          <a:p>
            <a:pPr>
              <a:buFont typeface="Arial" pitchFamily="34" charset="0"/>
              <a:buChar char="•"/>
            </a:pPr>
            <a:r>
              <a:rPr lang="nl-NL" sz="2000" dirty="0" smtClean="0">
                <a:latin typeface="Arial" pitchFamily="34" charset="0"/>
                <a:cs typeface="Arial" pitchFamily="34" charset="0"/>
              </a:rPr>
              <a:t> Hoe groot is de kans dat dit bij de eerste vier worpen gebeurt?</a:t>
            </a:r>
            <a:endParaRPr lang="nl-BE" sz="2000" dirty="0">
              <a:latin typeface="Arial" pitchFamily="34" charset="0"/>
              <a:cs typeface="Arial" pitchFamily="34" charset="0"/>
            </a:endParaRPr>
          </a:p>
        </p:txBody>
      </p:sp>
      <p:pic>
        <p:nvPicPr>
          <p:cNvPr id="10" name="Afbeelding 9"/>
          <p:cNvPicPr>
            <a:picLocks noChangeAspect="1"/>
          </p:cNvPicPr>
          <p:nvPr/>
        </p:nvPicPr>
        <p:blipFill>
          <a:blip r:embed="rId2" cstate="print"/>
          <a:srcRect/>
          <a:stretch>
            <a:fillRect/>
          </a:stretch>
        </p:blipFill>
        <p:spPr bwMode="auto">
          <a:xfrm>
            <a:off x="5940152" y="1772816"/>
            <a:ext cx="2736000" cy="2065276"/>
          </a:xfrm>
          <a:prstGeom prst="rect">
            <a:avLst/>
          </a:prstGeom>
          <a:noFill/>
          <a:ln w="9525">
            <a:noFill/>
            <a:miter lim="800000"/>
            <a:headEnd/>
            <a:tailEnd/>
          </a:ln>
        </p:spPr>
      </p:pic>
      <p:pic>
        <p:nvPicPr>
          <p:cNvPr id="11" name="Afbeelding 10"/>
          <p:cNvPicPr>
            <a:picLocks noChangeAspect="1"/>
          </p:cNvPicPr>
          <p:nvPr/>
        </p:nvPicPr>
        <p:blipFill>
          <a:blip r:embed="rId3" cstate="print"/>
          <a:srcRect/>
          <a:stretch>
            <a:fillRect/>
          </a:stretch>
        </p:blipFill>
        <p:spPr bwMode="auto">
          <a:xfrm>
            <a:off x="3131840" y="1772816"/>
            <a:ext cx="2736000" cy="2065276"/>
          </a:xfrm>
          <a:prstGeom prst="rect">
            <a:avLst/>
          </a:prstGeom>
          <a:noFill/>
          <a:ln w="9525">
            <a:noFill/>
            <a:miter lim="800000"/>
            <a:headEnd/>
            <a:tailEnd/>
          </a:ln>
        </p:spPr>
      </p:pic>
      <p:pic>
        <p:nvPicPr>
          <p:cNvPr id="12" name="Afbeelding 11"/>
          <p:cNvPicPr>
            <a:picLocks noChangeAspect="1"/>
          </p:cNvPicPr>
          <p:nvPr/>
        </p:nvPicPr>
        <p:blipFill>
          <a:blip r:embed="rId4" cstate="print"/>
          <a:srcRect/>
          <a:stretch>
            <a:fillRect/>
          </a:stretch>
        </p:blipFill>
        <p:spPr bwMode="auto">
          <a:xfrm>
            <a:off x="323528" y="1772816"/>
            <a:ext cx="2736000" cy="2065276"/>
          </a:xfrm>
          <a:prstGeom prst="rect">
            <a:avLst/>
          </a:prstGeom>
          <a:noFill/>
          <a:ln w="9525">
            <a:noFill/>
            <a:miter lim="800000"/>
            <a:headEnd/>
            <a:tailEnd/>
          </a:ln>
        </p:spPr>
      </p:pic>
      <p:sp>
        <p:nvSpPr>
          <p:cNvPr id="13" name="Tekstvak 12"/>
          <p:cNvSpPr txBox="1"/>
          <p:nvPr/>
        </p:nvSpPr>
        <p:spPr>
          <a:xfrm>
            <a:off x="6156176" y="4077072"/>
            <a:ext cx="2232248" cy="400110"/>
          </a:xfrm>
          <a:prstGeom prst="rect">
            <a:avLst/>
          </a:prstGeom>
          <a:noFill/>
        </p:spPr>
        <p:txBody>
          <a:bodyPr wrap="square" rtlCol="0">
            <a:spAutoFit/>
          </a:bodyPr>
          <a:lstStyle/>
          <a:p>
            <a:r>
              <a:rPr lang="nl-BE" sz="2000" dirty="0" smtClean="0">
                <a:latin typeface="Arial" pitchFamily="34" charset="0"/>
                <a:cs typeface="Arial" pitchFamily="34" charset="0"/>
              </a:rPr>
              <a:t>Antwoord: 51,8 %</a:t>
            </a:r>
            <a:endParaRPr lang="nl-BE" sz="2000" dirty="0">
              <a:latin typeface="Arial" pitchFamily="34" charset="0"/>
              <a:cs typeface="Arial" pitchFamily="34" charset="0"/>
            </a:endParaRPr>
          </a:p>
        </p:txBody>
      </p:sp>
      <p:pic>
        <p:nvPicPr>
          <p:cNvPr id="14" name="Picture 4" descr="http://www.schoolmaterialen.nl/media/catalog/product/cache/1/image/9df78eab33525d08d6e5fb8d27136e95/d/o/dobbelsteen_groot_groen_nns.jpg"/>
          <p:cNvPicPr>
            <a:picLocks noChangeAspect="1" noChangeArrowheads="1"/>
          </p:cNvPicPr>
          <p:nvPr/>
        </p:nvPicPr>
        <p:blipFill>
          <a:blip r:embed="rId5" cstate="print"/>
          <a:srcRect/>
          <a:stretch>
            <a:fillRect/>
          </a:stretch>
        </p:blipFill>
        <p:spPr bwMode="auto">
          <a:xfrm>
            <a:off x="6300192" y="4653136"/>
            <a:ext cx="1789918" cy="1800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negatief-binomiale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136904" cy="3785652"/>
          </a:xfrm>
          <a:prstGeom prst="rect">
            <a:avLst/>
          </a:prstGeom>
          <a:noFill/>
        </p:spPr>
        <p:txBody>
          <a:bodyPr wrap="square" rtlCol="0">
            <a:spAutoFit/>
          </a:bodyPr>
          <a:lstStyle/>
          <a:p>
            <a:r>
              <a:rPr lang="nl-NL" sz="2000" dirty="0" smtClean="0">
                <a:latin typeface="Arial" pitchFamily="34" charset="0"/>
                <a:cs typeface="Arial" pitchFamily="34" charset="0"/>
              </a:rPr>
              <a:t>Als we een reeks onafhankelijke </a:t>
            </a:r>
            <a:r>
              <a:rPr lang="nl-NL" sz="2000" dirty="0" err="1" smtClean="0">
                <a:latin typeface="Arial" pitchFamily="34" charset="0"/>
                <a:cs typeface="Arial" pitchFamily="34" charset="0"/>
              </a:rPr>
              <a:t>Bernoulli-pogingen</a:t>
            </a:r>
            <a:r>
              <a:rPr lang="nl-NL" sz="2000" dirty="0" smtClean="0">
                <a:latin typeface="Arial" pitchFamily="34" charset="0"/>
                <a:cs typeface="Arial" pitchFamily="34" charset="0"/>
              </a:rPr>
              <a:t> doen met succeskans p, kunnen we een vast aantal (n) beschouwen, zodat we maar moeten afwachten hoe vaak we succes zullen hebben. Dit leidt tot de </a:t>
            </a:r>
            <a:r>
              <a:rPr lang="nl-NL" sz="2000" dirty="0" err="1" smtClean="0">
                <a:latin typeface="Arial" pitchFamily="34" charset="0"/>
                <a:cs typeface="Arial" pitchFamily="34" charset="0"/>
              </a:rPr>
              <a:t>binomiale</a:t>
            </a:r>
            <a:r>
              <a:rPr lang="nl-NL" sz="2000" dirty="0" smtClean="0">
                <a:latin typeface="Arial" pitchFamily="34" charset="0"/>
                <a:cs typeface="Arial" pitchFamily="34" charset="0"/>
              </a:rPr>
              <a:t> verdeling.</a:t>
            </a:r>
          </a:p>
          <a:p>
            <a:r>
              <a:rPr lang="nl-NL" sz="2000" dirty="0" smtClean="0">
                <a:latin typeface="Arial" pitchFamily="34" charset="0"/>
                <a:cs typeface="Arial" pitchFamily="34" charset="0"/>
              </a:rPr>
              <a:t/>
            </a:r>
            <a:br>
              <a:rPr lang="nl-NL" sz="2000" dirty="0" smtClean="0">
                <a:latin typeface="Arial" pitchFamily="34" charset="0"/>
                <a:cs typeface="Arial" pitchFamily="34" charset="0"/>
              </a:rPr>
            </a:br>
            <a:r>
              <a:rPr lang="nl-NL" sz="2000" dirty="0" smtClean="0">
                <a:latin typeface="Arial" pitchFamily="34" charset="0"/>
                <a:cs typeface="Arial" pitchFamily="34" charset="0"/>
              </a:rPr>
              <a:t>Gaan we echter net zolang door tot we voor de </a:t>
            </a:r>
            <a:r>
              <a:rPr lang="nl-NL" sz="2000" dirty="0" err="1" smtClean="0">
                <a:latin typeface="Arial" pitchFamily="34" charset="0"/>
                <a:cs typeface="Arial" pitchFamily="34" charset="0"/>
              </a:rPr>
              <a:t>m-de</a:t>
            </a:r>
            <a:r>
              <a:rPr lang="nl-NL" sz="2000" dirty="0" smtClean="0">
                <a:latin typeface="Arial" pitchFamily="34" charset="0"/>
                <a:cs typeface="Arial" pitchFamily="34" charset="0"/>
              </a:rPr>
              <a:t> keer succes hebben, dan moeten we maar afwachten hoeveel experimenten we moeten doen. Dat aantal N is een stochastische variabele met als verdeling de </a:t>
            </a:r>
            <a:r>
              <a:rPr lang="nl-NL" sz="2000" dirty="0" err="1" smtClean="0">
                <a:latin typeface="Arial" pitchFamily="34" charset="0"/>
                <a:cs typeface="Arial" pitchFamily="34" charset="0"/>
              </a:rPr>
              <a:t>negatief-binomiale</a:t>
            </a:r>
            <a:r>
              <a:rPr lang="nl-NL" sz="2000" dirty="0" smtClean="0">
                <a:latin typeface="Arial" pitchFamily="34" charset="0"/>
                <a:cs typeface="Arial" pitchFamily="34" charset="0"/>
              </a:rPr>
              <a:t> verdeling.</a:t>
            </a:r>
          </a:p>
          <a:p>
            <a:r>
              <a:rPr lang="nl-NL" sz="2000" dirty="0" smtClean="0">
                <a:latin typeface="Arial" pitchFamily="34" charset="0"/>
                <a:cs typeface="Arial" pitchFamily="34" charset="0"/>
              </a:rPr>
              <a:t/>
            </a:r>
            <a:br>
              <a:rPr lang="nl-NL" sz="2000" dirty="0" smtClean="0">
                <a:latin typeface="Arial" pitchFamily="34" charset="0"/>
                <a:cs typeface="Arial" pitchFamily="34" charset="0"/>
              </a:rPr>
            </a:br>
            <a:r>
              <a:rPr lang="nl-NL" sz="2000" dirty="0" smtClean="0">
                <a:latin typeface="Arial" pitchFamily="34" charset="0"/>
                <a:cs typeface="Arial" pitchFamily="34" charset="0"/>
              </a:rPr>
              <a:t>De geometrische verdeling is een speciaal geval van de </a:t>
            </a:r>
            <a:r>
              <a:rPr lang="nl-NL" sz="2000" dirty="0" err="1" smtClean="0">
                <a:latin typeface="Arial" pitchFamily="34" charset="0"/>
                <a:cs typeface="Arial" pitchFamily="34" charset="0"/>
              </a:rPr>
              <a:t>negatief-binomiale</a:t>
            </a:r>
            <a:r>
              <a:rPr lang="nl-NL" sz="2000" dirty="0" smtClean="0">
                <a:latin typeface="Arial" pitchFamily="34" charset="0"/>
                <a:cs typeface="Arial" pitchFamily="34" charset="0"/>
              </a:rPr>
              <a:t> verdeling met parameter m = 1.</a:t>
            </a:r>
            <a:endParaRPr lang="nl-BE" sz="2000" dirty="0">
              <a:latin typeface="Arial" pitchFamily="34" charset="0"/>
              <a:cs typeface="Arial" pitchFamily="34" charset="0"/>
            </a:endParaRPr>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04449" name="Object 1"/>
          <p:cNvGraphicFramePr>
            <a:graphicFrameLocks noChangeAspect="1"/>
          </p:cNvGraphicFramePr>
          <p:nvPr/>
        </p:nvGraphicFramePr>
        <p:xfrm>
          <a:off x="1691680" y="5013176"/>
          <a:ext cx="4189412" cy="914400"/>
        </p:xfrm>
        <a:graphic>
          <a:graphicData uri="http://schemas.openxmlformats.org/presentationml/2006/ole">
            <mc:AlternateContent xmlns:mc="http://schemas.openxmlformats.org/markup-compatibility/2006">
              <mc:Choice xmlns:v="urn:schemas-microsoft-com:vml" Requires="v">
                <p:oleObj spid="_x0000_s104457" name="Equation" r:id="rId3" imgW="2095500" imgH="457200" progId="Equation.DSMT4">
                  <p:embed/>
                </p:oleObj>
              </mc:Choice>
              <mc:Fallback>
                <p:oleObj name="Equation" r:id="rId3" imgW="209550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013176"/>
                        <a:ext cx="418941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negatief-binomiale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467544" y="980728"/>
            <a:ext cx="8136904" cy="2862322"/>
          </a:xfrm>
          <a:prstGeom prst="rect">
            <a:avLst/>
          </a:prstGeom>
          <a:noFill/>
        </p:spPr>
        <p:txBody>
          <a:bodyPr wrap="square" rtlCol="0">
            <a:spAutoFit/>
          </a:bodyPr>
          <a:lstStyle/>
          <a:p>
            <a:r>
              <a:rPr lang="nl-BE" sz="2000" dirty="0" smtClean="0">
                <a:latin typeface="Arial" pitchFamily="34" charset="0"/>
                <a:cs typeface="Arial" pitchFamily="34" charset="0"/>
              </a:rPr>
              <a:t>Op de kermis heb je bij een bepaald spelletje (inleg 2 euro) één kans op drie om een pluchen welpje te winnen. Je wil nu zolang blijven spelen totdat je twee welpjes hebt gewonnen voor je tweeling Stefan en Klaasje.</a:t>
            </a:r>
          </a:p>
          <a:p>
            <a:r>
              <a:rPr lang="nl-BE" sz="2000" dirty="0" smtClean="0">
                <a:latin typeface="Arial" pitchFamily="34" charset="0"/>
                <a:cs typeface="Arial" pitchFamily="34" charset="0"/>
              </a:rPr>
              <a:t> </a:t>
            </a:r>
          </a:p>
          <a:p>
            <a:pPr lvl="0">
              <a:buFont typeface="Arial" pitchFamily="34" charset="0"/>
              <a:buChar char="•"/>
            </a:pPr>
            <a:r>
              <a:rPr lang="nl-NL" sz="2000" dirty="0" smtClean="0">
                <a:latin typeface="Arial" pitchFamily="34" charset="0"/>
                <a:cs typeface="Arial" pitchFamily="34" charset="0"/>
              </a:rPr>
              <a:t> Wat is de kans dat je bij het derde spelletje je tweede pluchen welpje hebt?</a:t>
            </a:r>
            <a:endParaRPr lang="nl-BE" sz="2000" dirty="0" smtClean="0">
              <a:latin typeface="Arial" pitchFamily="34" charset="0"/>
              <a:cs typeface="Arial" pitchFamily="34" charset="0"/>
            </a:endParaRPr>
          </a:p>
          <a:p>
            <a:pPr lvl="0">
              <a:buFont typeface="Arial" pitchFamily="34" charset="0"/>
              <a:buChar char="•"/>
            </a:pPr>
            <a:r>
              <a:rPr lang="nl-NL" sz="2000" dirty="0" smtClean="0">
                <a:latin typeface="Arial" pitchFamily="34" charset="0"/>
                <a:cs typeface="Arial" pitchFamily="34" charset="0"/>
              </a:rPr>
              <a:t> Wat is de kans dat je met een briefje van 10 euro toekomt om de twee pluchen welpjes te bekomen?</a:t>
            </a:r>
            <a:endParaRPr lang="nl-BE" sz="2000" dirty="0">
              <a:latin typeface="Arial" pitchFamily="34" charset="0"/>
              <a:cs typeface="Arial" pitchFamily="34" charset="0"/>
            </a:endParaRPr>
          </a:p>
        </p:txBody>
      </p:sp>
      <p:graphicFrame>
        <p:nvGraphicFramePr>
          <p:cNvPr id="147457" name="Object 1"/>
          <p:cNvGraphicFramePr>
            <a:graphicFrameLocks noChangeAspect="1"/>
          </p:cNvGraphicFramePr>
          <p:nvPr/>
        </p:nvGraphicFramePr>
        <p:xfrm>
          <a:off x="1228725" y="4076700"/>
          <a:ext cx="3109913" cy="860425"/>
        </p:xfrm>
        <a:graphic>
          <a:graphicData uri="http://schemas.openxmlformats.org/presentationml/2006/ole">
            <mc:AlternateContent xmlns:mc="http://schemas.openxmlformats.org/markup-compatibility/2006">
              <mc:Choice xmlns:v="urn:schemas-microsoft-com:vml" Requires="v">
                <p:oleObj spid="_x0000_s147473" name="Equation" r:id="rId3" imgW="1574640" imgH="431640" progId="Equation.DSMT4">
                  <p:embed/>
                </p:oleObj>
              </mc:Choice>
              <mc:Fallback>
                <p:oleObj name="Equation" r:id="rId3" imgW="1574640" imgH="431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4076700"/>
                        <a:ext cx="31099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47458" name="Object 2"/>
          <p:cNvGraphicFramePr>
            <a:graphicFrameLocks noChangeAspect="1"/>
          </p:cNvGraphicFramePr>
          <p:nvPr/>
        </p:nvGraphicFramePr>
        <p:xfrm>
          <a:off x="1187624" y="5013176"/>
          <a:ext cx="7007225" cy="935038"/>
        </p:xfrm>
        <a:graphic>
          <a:graphicData uri="http://schemas.openxmlformats.org/presentationml/2006/ole">
            <mc:AlternateContent xmlns:mc="http://schemas.openxmlformats.org/markup-compatibility/2006">
              <mc:Choice xmlns:v="urn:schemas-microsoft-com:vml" Requires="v">
                <p:oleObj spid="_x0000_s147474" name="Equation" r:id="rId5" imgW="3543300" imgH="469900" progId="Equation.DSMT4">
                  <p:embed/>
                </p:oleObj>
              </mc:Choice>
              <mc:Fallback>
                <p:oleObj name="Equation" r:id="rId5" imgW="3543300" imgH="4699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5013176"/>
                        <a:ext cx="7007225"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negatief-binomiale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kstvak 4"/>
          <p:cNvSpPr txBox="1"/>
          <p:nvPr/>
        </p:nvSpPr>
        <p:spPr>
          <a:xfrm>
            <a:off x="467544" y="1124744"/>
            <a:ext cx="8136904" cy="707886"/>
          </a:xfrm>
          <a:prstGeom prst="rect">
            <a:avLst/>
          </a:prstGeom>
          <a:noFill/>
        </p:spPr>
        <p:txBody>
          <a:bodyPr wrap="square" rtlCol="0">
            <a:spAutoFit/>
          </a:bodyPr>
          <a:lstStyle/>
          <a:p>
            <a:pPr lvl="0">
              <a:buFont typeface="Arial" pitchFamily="34" charset="0"/>
              <a:buChar char="•"/>
            </a:pPr>
            <a:r>
              <a:rPr lang="nl-NL" sz="2000" dirty="0" smtClean="0">
                <a:latin typeface="Arial" pitchFamily="34" charset="0"/>
                <a:cs typeface="Arial" pitchFamily="34" charset="0"/>
              </a:rPr>
              <a:t> Wat is de kans dat je bij het derde spelletje je tweede pluchen welpje hebt?</a:t>
            </a:r>
            <a:endParaRPr lang="nl-BE" sz="2000" dirty="0" smtClean="0">
              <a:latin typeface="Arial" pitchFamily="34" charset="0"/>
              <a:cs typeface="Arial" pitchFamily="34" charset="0"/>
            </a:endParaRPr>
          </a:p>
        </p:txBody>
      </p:sp>
      <p:pic>
        <p:nvPicPr>
          <p:cNvPr id="6" name="Afbeelding 5"/>
          <p:cNvPicPr>
            <a:picLocks noChangeAspect="1"/>
          </p:cNvPicPr>
          <p:nvPr/>
        </p:nvPicPr>
        <p:blipFill>
          <a:blip r:embed="rId2" cstate="print"/>
          <a:srcRect/>
          <a:stretch>
            <a:fillRect/>
          </a:stretch>
        </p:blipFill>
        <p:spPr bwMode="auto">
          <a:xfrm>
            <a:off x="4572000" y="1844824"/>
            <a:ext cx="2736000" cy="2065276"/>
          </a:xfrm>
          <a:prstGeom prst="rect">
            <a:avLst/>
          </a:prstGeom>
          <a:noFill/>
          <a:ln w="9525">
            <a:noFill/>
            <a:miter lim="800000"/>
            <a:headEnd/>
            <a:tailEnd/>
          </a:ln>
        </p:spPr>
      </p:pic>
      <p:pic>
        <p:nvPicPr>
          <p:cNvPr id="8" name="Afbeelding 7"/>
          <p:cNvPicPr>
            <a:picLocks noChangeAspect="1"/>
          </p:cNvPicPr>
          <p:nvPr/>
        </p:nvPicPr>
        <p:blipFill>
          <a:blip r:embed="rId3" cstate="print"/>
          <a:srcRect/>
          <a:stretch>
            <a:fillRect/>
          </a:stretch>
        </p:blipFill>
        <p:spPr bwMode="auto">
          <a:xfrm>
            <a:off x="1763688" y="1844824"/>
            <a:ext cx="2736000" cy="2065276"/>
          </a:xfrm>
          <a:prstGeom prst="rect">
            <a:avLst/>
          </a:prstGeom>
          <a:noFill/>
          <a:ln w="9525">
            <a:noFill/>
            <a:miter lim="800000"/>
            <a:headEnd/>
            <a:tailEnd/>
          </a:ln>
        </p:spPr>
      </p:pic>
      <p:sp>
        <p:nvSpPr>
          <p:cNvPr id="9" name="Tekstvak 8"/>
          <p:cNvSpPr txBox="1"/>
          <p:nvPr/>
        </p:nvSpPr>
        <p:spPr>
          <a:xfrm>
            <a:off x="467544" y="4149080"/>
            <a:ext cx="8136904" cy="707886"/>
          </a:xfrm>
          <a:prstGeom prst="rect">
            <a:avLst/>
          </a:prstGeom>
          <a:noFill/>
        </p:spPr>
        <p:txBody>
          <a:bodyPr wrap="square" rtlCol="0">
            <a:spAutoFit/>
          </a:bodyPr>
          <a:lstStyle/>
          <a:p>
            <a:r>
              <a:rPr lang="nl-BE" sz="2000" dirty="0" smtClean="0">
                <a:latin typeface="Arial" pitchFamily="34" charset="0"/>
                <a:cs typeface="Arial" pitchFamily="34" charset="0"/>
              </a:rPr>
              <a:t>De kans om bij het derde spelletje de tweede pluchen welp te winnen, bedraagt 14,8 %</a:t>
            </a:r>
          </a:p>
        </p:txBody>
      </p:sp>
      <p:pic>
        <p:nvPicPr>
          <p:cNvPr id="151554" name="Picture 2" descr="http://www.ondergoed-voordeel.nl/image/large/pluche-leeuw-22-cm/10049840.jpg"/>
          <p:cNvPicPr>
            <a:picLocks noChangeAspect="1" noChangeArrowheads="1"/>
          </p:cNvPicPr>
          <p:nvPr/>
        </p:nvPicPr>
        <p:blipFill>
          <a:blip r:embed="rId4" cstate="print"/>
          <a:srcRect/>
          <a:stretch>
            <a:fillRect/>
          </a:stretch>
        </p:blipFill>
        <p:spPr bwMode="auto">
          <a:xfrm>
            <a:off x="7092280" y="4869160"/>
            <a:ext cx="1800000" cy="1800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negatief-binomiale</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kstvak 4"/>
          <p:cNvSpPr txBox="1"/>
          <p:nvPr/>
        </p:nvSpPr>
        <p:spPr>
          <a:xfrm>
            <a:off x="467544" y="1124744"/>
            <a:ext cx="8136904" cy="707886"/>
          </a:xfrm>
          <a:prstGeom prst="rect">
            <a:avLst/>
          </a:prstGeom>
          <a:noFill/>
        </p:spPr>
        <p:txBody>
          <a:bodyPr wrap="square" rtlCol="0">
            <a:spAutoFit/>
          </a:bodyPr>
          <a:lstStyle/>
          <a:p>
            <a:pPr lvl="0">
              <a:buFont typeface="Arial" pitchFamily="34" charset="0"/>
              <a:buChar char="•"/>
            </a:pPr>
            <a:r>
              <a:rPr lang="nl-NL" sz="2000" dirty="0" smtClean="0">
                <a:latin typeface="Arial" pitchFamily="34" charset="0"/>
                <a:cs typeface="Arial" pitchFamily="34" charset="0"/>
              </a:rPr>
              <a:t> Wat is de kans dat je met een briefje van 10 euro toekomt om de twee pluchen welpjes te bekomen?</a:t>
            </a:r>
            <a:endParaRPr lang="nl-BE" sz="2000" dirty="0">
              <a:latin typeface="Arial" pitchFamily="34" charset="0"/>
              <a:cs typeface="Arial" pitchFamily="34" charset="0"/>
            </a:endParaRPr>
          </a:p>
        </p:txBody>
      </p:sp>
      <p:sp>
        <p:nvSpPr>
          <p:cNvPr id="4" name="Tekstvak 3"/>
          <p:cNvSpPr txBox="1"/>
          <p:nvPr/>
        </p:nvSpPr>
        <p:spPr>
          <a:xfrm>
            <a:off x="539552" y="4365104"/>
            <a:ext cx="8136904" cy="707886"/>
          </a:xfrm>
          <a:prstGeom prst="rect">
            <a:avLst/>
          </a:prstGeom>
          <a:noFill/>
        </p:spPr>
        <p:txBody>
          <a:bodyPr wrap="square" rtlCol="0">
            <a:spAutoFit/>
          </a:bodyPr>
          <a:lstStyle/>
          <a:p>
            <a:r>
              <a:rPr lang="nl-BE" sz="2000" dirty="0" smtClean="0">
                <a:latin typeface="Arial" pitchFamily="34" charset="0"/>
                <a:cs typeface="Arial" pitchFamily="34" charset="0"/>
              </a:rPr>
              <a:t>De kans om bij het tweede, het derde, het vierde of het vijfde spelletje de tweede pluchen welp te winnen, bedraagt 53,9 % </a:t>
            </a:r>
            <a:endParaRPr lang="nl-BE" sz="2000" dirty="0">
              <a:latin typeface="Arial" pitchFamily="34" charset="0"/>
              <a:cs typeface="Arial" pitchFamily="34" charset="0"/>
            </a:endParaRPr>
          </a:p>
        </p:txBody>
      </p:sp>
      <p:pic>
        <p:nvPicPr>
          <p:cNvPr id="6" name="Afbeelding 5"/>
          <p:cNvPicPr>
            <a:picLocks noChangeAspect="1"/>
          </p:cNvPicPr>
          <p:nvPr/>
        </p:nvPicPr>
        <p:blipFill>
          <a:blip r:embed="rId2" cstate="print"/>
          <a:srcRect/>
          <a:stretch>
            <a:fillRect/>
          </a:stretch>
        </p:blipFill>
        <p:spPr bwMode="auto">
          <a:xfrm>
            <a:off x="4427984" y="2060848"/>
            <a:ext cx="2736000" cy="2065276"/>
          </a:xfrm>
          <a:prstGeom prst="rect">
            <a:avLst/>
          </a:prstGeom>
          <a:noFill/>
          <a:ln w="9525">
            <a:noFill/>
            <a:miter lim="800000"/>
            <a:headEnd/>
            <a:tailEnd/>
          </a:ln>
        </p:spPr>
      </p:pic>
      <p:pic>
        <p:nvPicPr>
          <p:cNvPr id="7" name="Afbeelding 6"/>
          <p:cNvPicPr>
            <a:picLocks noChangeAspect="1"/>
          </p:cNvPicPr>
          <p:nvPr/>
        </p:nvPicPr>
        <p:blipFill>
          <a:blip r:embed="rId3" cstate="print"/>
          <a:srcRect/>
          <a:stretch>
            <a:fillRect/>
          </a:stretch>
        </p:blipFill>
        <p:spPr bwMode="auto">
          <a:xfrm>
            <a:off x="1619672" y="2060848"/>
            <a:ext cx="2736000" cy="2065276"/>
          </a:xfrm>
          <a:prstGeom prst="rect">
            <a:avLst/>
          </a:prstGeom>
          <a:noFill/>
          <a:ln w="9525">
            <a:noFill/>
            <a:miter lim="800000"/>
            <a:headEnd/>
            <a:tailEnd/>
          </a:ln>
        </p:spPr>
      </p:pic>
      <p:pic>
        <p:nvPicPr>
          <p:cNvPr id="8" name="Picture 2" descr="http://www.ondergoed-voordeel.nl/image/large/pluche-leeuw-22-cm/10049840.jpg"/>
          <p:cNvPicPr>
            <a:picLocks noChangeAspect="1" noChangeArrowheads="1"/>
          </p:cNvPicPr>
          <p:nvPr/>
        </p:nvPicPr>
        <p:blipFill>
          <a:blip r:embed="rId4" cstate="print"/>
          <a:srcRect/>
          <a:stretch>
            <a:fillRect/>
          </a:stretch>
        </p:blipFill>
        <p:spPr bwMode="auto">
          <a:xfrm>
            <a:off x="7092280" y="4869160"/>
            <a:ext cx="1800000" cy="1800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hypergeometrische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136904" cy="3477875"/>
          </a:xfrm>
          <a:prstGeom prst="rect">
            <a:avLst/>
          </a:prstGeom>
          <a:noFill/>
        </p:spPr>
        <p:txBody>
          <a:bodyPr wrap="square" rtlCol="0">
            <a:spAutoFit/>
          </a:bodyPr>
          <a:lstStyle/>
          <a:p>
            <a:r>
              <a:rPr lang="nl-NL" sz="2000" dirty="0" smtClean="0">
                <a:latin typeface="Arial" pitchFamily="34" charset="0"/>
                <a:cs typeface="Arial" pitchFamily="34" charset="0"/>
              </a:rPr>
              <a:t>Als we een serie trekkingen doen uit een eindige populatie met N elementen dan hebben we te maken met een hypergeometrische verdeling. </a:t>
            </a:r>
          </a:p>
          <a:p>
            <a:endParaRPr lang="nl-NL" sz="2000" dirty="0" smtClean="0">
              <a:latin typeface="Arial" pitchFamily="34" charset="0"/>
              <a:cs typeface="Arial" pitchFamily="34" charset="0"/>
            </a:endParaRPr>
          </a:p>
          <a:p>
            <a:r>
              <a:rPr lang="nl-NL" sz="2000" dirty="0" smtClean="0">
                <a:latin typeface="Arial" pitchFamily="34" charset="0"/>
                <a:cs typeface="Arial" pitchFamily="34" charset="0"/>
              </a:rPr>
              <a:t>De populatie is verdeeld in M elementen die een bepaald kenmerk vertonen en N-M, de rest, die dat kenmerk niet bezitten.</a:t>
            </a:r>
            <a:br>
              <a:rPr lang="nl-NL" sz="2000" dirty="0" smtClean="0">
                <a:latin typeface="Arial" pitchFamily="34" charset="0"/>
                <a:cs typeface="Arial" pitchFamily="34" charset="0"/>
              </a:rPr>
            </a:br>
            <a:endParaRPr lang="nl-NL" sz="2000" dirty="0" smtClean="0">
              <a:latin typeface="Arial" pitchFamily="34" charset="0"/>
              <a:cs typeface="Arial" pitchFamily="34" charset="0"/>
            </a:endParaRPr>
          </a:p>
          <a:p>
            <a:r>
              <a:rPr lang="nl-NL" sz="2000" dirty="0" smtClean="0">
                <a:latin typeface="Arial" pitchFamily="34" charset="0"/>
                <a:cs typeface="Arial" pitchFamily="34" charset="0"/>
              </a:rPr>
              <a:t>Uit de populatie wordt een steekproef van n elementen genomen, zonder teruglegging. Vervolgens zijn we geïnteresseerd in het aantal elementen X dat uit de deelverzameling met M elementen afkomstig is.</a:t>
            </a:r>
            <a:endParaRPr lang="nl-BE" sz="2000" dirty="0">
              <a:latin typeface="Arial" pitchFamily="34" charset="0"/>
              <a:cs typeface="Arial" pitchFamily="34" charset="0"/>
            </a:endParaRPr>
          </a:p>
        </p:txBody>
      </p:sp>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03425" name="Object 1"/>
          <p:cNvGraphicFramePr>
            <a:graphicFrameLocks noChangeAspect="1"/>
          </p:cNvGraphicFramePr>
          <p:nvPr/>
        </p:nvGraphicFramePr>
        <p:xfrm>
          <a:off x="2915816" y="4437112"/>
          <a:ext cx="3459162" cy="1827212"/>
        </p:xfrm>
        <a:graphic>
          <a:graphicData uri="http://schemas.openxmlformats.org/presentationml/2006/ole">
            <mc:AlternateContent xmlns:mc="http://schemas.openxmlformats.org/markup-compatibility/2006">
              <mc:Choice xmlns:v="urn:schemas-microsoft-com:vml" Requires="v">
                <p:oleObj spid="_x0000_s103433" name="Equation" r:id="rId3" imgW="1727200" imgH="914400" progId="Equation.DSMT4">
                  <p:embed/>
                </p:oleObj>
              </mc:Choice>
              <mc:Fallback>
                <p:oleObj name="Equation" r:id="rId3" imgW="1727200" imgH="914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437112"/>
                        <a:ext cx="3459162" cy="182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hypergeometrische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467544" y="1124744"/>
            <a:ext cx="8136904" cy="1323439"/>
          </a:xfrm>
          <a:prstGeom prst="rect">
            <a:avLst/>
          </a:prstGeom>
          <a:noFill/>
        </p:spPr>
        <p:txBody>
          <a:bodyPr wrap="square" rtlCol="0">
            <a:spAutoFit/>
          </a:bodyPr>
          <a:lstStyle/>
          <a:p>
            <a:r>
              <a:rPr lang="nl-NL" sz="2000" dirty="0" smtClean="0">
                <a:latin typeface="Arial" pitchFamily="34" charset="0"/>
                <a:cs typeface="Arial" pitchFamily="34" charset="0"/>
              </a:rPr>
              <a:t>In een speelgoedmand liggen 30 pakjes. In 20 pakjes zit een pluchen hondje en in de andere 10 een bal. Vijf kinderen mogen nu lukraak een pakje trekken.</a:t>
            </a:r>
            <a:br>
              <a:rPr lang="nl-NL" sz="2000" dirty="0" smtClean="0">
                <a:latin typeface="Arial" pitchFamily="34" charset="0"/>
                <a:cs typeface="Arial" pitchFamily="34" charset="0"/>
              </a:rPr>
            </a:br>
            <a:r>
              <a:rPr lang="nl-NL" sz="2000" dirty="0" smtClean="0">
                <a:latin typeface="Arial" pitchFamily="34" charset="0"/>
                <a:cs typeface="Arial" pitchFamily="34" charset="0"/>
              </a:rPr>
              <a:t>Wat is de kans dat er twee pluchen hondjes worden getrokken.</a:t>
            </a:r>
            <a:endParaRPr lang="nl-BE" sz="2000" dirty="0">
              <a:latin typeface="Arial" pitchFamily="34" charset="0"/>
              <a:cs typeface="Arial" pitchFamily="34" charset="0"/>
            </a:endParaRPr>
          </a:p>
        </p:txBody>
      </p:sp>
      <p:sp>
        <p:nvSpPr>
          <p:cNvPr id="146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46433" name="Object 1"/>
          <p:cNvGraphicFramePr>
            <a:graphicFrameLocks noChangeAspect="1"/>
          </p:cNvGraphicFramePr>
          <p:nvPr/>
        </p:nvGraphicFramePr>
        <p:xfrm>
          <a:off x="971600" y="2996952"/>
          <a:ext cx="4587875" cy="1827213"/>
        </p:xfrm>
        <a:graphic>
          <a:graphicData uri="http://schemas.openxmlformats.org/presentationml/2006/ole">
            <mc:AlternateContent xmlns:mc="http://schemas.openxmlformats.org/markup-compatibility/2006">
              <mc:Choice xmlns:v="urn:schemas-microsoft-com:vml" Requires="v">
                <p:oleObj spid="_x0000_s146441" name="Equation" r:id="rId3" imgW="2298600" imgH="914400" progId="Equation.DSMT4">
                  <p:embed/>
                </p:oleObj>
              </mc:Choice>
              <mc:Fallback>
                <p:oleObj name="Equation" r:id="rId3" imgW="2298600" imgH="914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96952"/>
                        <a:ext cx="4587875" cy="182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Afbeelding 5"/>
          <p:cNvPicPr>
            <a:picLocks noChangeAspect="1"/>
          </p:cNvPicPr>
          <p:nvPr/>
        </p:nvPicPr>
        <p:blipFill>
          <a:blip r:embed="rId5" cstate="print"/>
          <a:srcRect/>
          <a:stretch>
            <a:fillRect/>
          </a:stretch>
        </p:blipFill>
        <p:spPr bwMode="auto">
          <a:xfrm>
            <a:off x="6012160" y="4653136"/>
            <a:ext cx="2736000" cy="2065276"/>
          </a:xfrm>
          <a:prstGeom prst="rect">
            <a:avLst/>
          </a:prstGeom>
          <a:noFill/>
          <a:ln w="9525">
            <a:noFill/>
            <a:miter lim="800000"/>
            <a:headEnd/>
            <a:tailEnd/>
          </a:ln>
        </p:spPr>
      </p:pic>
      <p:pic>
        <p:nvPicPr>
          <p:cNvPr id="7" name="Afbeelding 6"/>
          <p:cNvPicPr>
            <a:picLocks noChangeAspect="1"/>
          </p:cNvPicPr>
          <p:nvPr/>
        </p:nvPicPr>
        <p:blipFill>
          <a:blip r:embed="rId6" cstate="print"/>
          <a:srcRect/>
          <a:stretch>
            <a:fillRect/>
          </a:stretch>
        </p:blipFill>
        <p:spPr bwMode="auto">
          <a:xfrm>
            <a:off x="6012160" y="2564904"/>
            <a:ext cx="2736000" cy="206527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hypergeometrische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467544" y="1124744"/>
            <a:ext cx="8136904" cy="1631216"/>
          </a:xfrm>
          <a:prstGeom prst="rect">
            <a:avLst/>
          </a:prstGeom>
          <a:noFill/>
        </p:spPr>
        <p:txBody>
          <a:bodyPr wrap="square" rtlCol="0">
            <a:spAutoFit/>
          </a:bodyPr>
          <a:lstStyle/>
          <a:p>
            <a:r>
              <a:rPr lang="nl-NL" sz="2000" dirty="0" smtClean="0">
                <a:latin typeface="Arial" pitchFamily="34" charset="0"/>
                <a:cs typeface="Arial" pitchFamily="34" charset="0"/>
              </a:rPr>
              <a:t>In een vaas zitten 70 rode en 50 groene bollen. Je neemt 3 bollen uit de vaas. Bereken de kans op 3 rode bollen …</a:t>
            </a:r>
          </a:p>
          <a:p>
            <a:endParaRPr lang="nl-NL" sz="2000" dirty="0" smtClean="0">
              <a:latin typeface="Arial" pitchFamily="34" charset="0"/>
              <a:cs typeface="Arial" pitchFamily="34" charset="0"/>
            </a:endParaRPr>
          </a:p>
          <a:p>
            <a:pPr marL="457200" indent="-457200">
              <a:buAutoNum type="alphaLcParenBoth"/>
            </a:pPr>
            <a:r>
              <a:rPr lang="nl-NL" sz="2000" dirty="0" smtClean="0">
                <a:latin typeface="Arial" pitchFamily="34" charset="0"/>
                <a:cs typeface="Arial" pitchFamily="34" charset="0"/>
              </a:rPr>
              <a:t>… met teruglegging van de getrokken bol.</a:t>
            </a:r>
          </a:p>
          <a:p>
            <a:pPr marL="457200" indent="-457200">
              <a:buAutoNum type="alphaLcParenBoth"/>
            </a:pPr>
            <a:r>
              <a:rPr lang="nl-NL" sz="2000" dirty="0" smtClean="0">
                <a:latin typeface="Arial" pitchFamily="34" charset="0"/>
                <a:cs typeface="Arial" pitchFamily="34" charset="0"/>
              </a:rPr>
              <a:t>… zonder teruglegging van de getrokken bol.</a:t>
            </a:r>
            <a:endParaRPr lang="nl-BE" sz="20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hypergeometrische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467544" y="1124744"/>
            <a:ext cx="8136904" cy="400110"/>
          </a:xfrm>
          <a:prstGeom prst="rect">
            <a:avLst/>
          </a:prstGeom>
          <a:noFill/>
        </p:spPr>
        <p:txBody>
          <a:bodyPr wrap="square" rtlCol="0">
            <a:spAutoFit/>
          </a:bodyPr>
          <a:lstStyle/>
          <a:p>
            <a:pPr marL="457200" indent="-457200"/>
            <a:r>
              <a:rPr lang="nl-NL" sz="2000" dirty="0" smtClean="0">
                <a:latin typeface="Arial" pitchFamily="34" charset="0"/>
                <a:cs typeface="Arial" pitchFamily="34" charset="0"/>
              </a:rPr>
              <a:t>… met teruglegging van de getrokken bol.</a:t>
            </a:r>
          </a:p>
        </p:txBody>
      </p:sp>
      <p:graphicFrame>
        <p:nvGraphicFramePr>
          <p:cNvPr id="155650" name="Object 2"/>
          <p:cNvGraphicFramePr>
            <a:graphicFrameLocks noChangeAspect="1"/>
          </p:cNvGraphicFramePr>
          <p:nvPr/>
        </p:nvGraphicFramePr>
        <p:xfrm>
          <a:off x="723900" y="1844675"/>
          <a:ext cx="2886075" cy="860425"/>
        </p:xfrm>
        <a:graphic>
          <a:graphicData uri="http://schemas.openxmlformats.org/presentationml/2006/ole">
            <mc:AlternateContent xmlns:mc="http://schemas.openxmlformats.org/markup-compatibility/2006">
              <mc:Choice xmlns:v="urn:schemas-microsoft-com:vml" Requires="v">
                <p:oleObj spid="_x0000_s155666" name="Equation" r:id="rId3" imgW="1460160" imgH="431640" progId="Equation.DSMT4">
                  <p:embed/>
                </p:oleObj>
              </mc:Choice>
              <mc:Fallback>
                <p:oleObj name="Equation" r:id="rId3" imgW="146016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844675"/>
                        <a:ext cx="288607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55651" name="Object 3"/>
          <p:cNvGraphicFramePr>
            <a:graphicFrameLocks noChangeAspect="1"/>
          </p:cNvGraphicFramePr>
          <p:nvPr/>
        </p:nvGraphicFramePr>
        <p:xfrm>
          <a:off x="683568" y="2996952"/>
          <a:ext cx="3800475" cy="508000"/>
        </p:xfrm>
        <a:graphic>
          <a:graphicData uri="http://schemas.openxmlformats.org/presentationml/2006/ole">
            <mc:AlternateContent xmlns:mc="http://schemas.openxmlformats.org/markup-compatibility/2006">
              <mc:Choice xmlns:v="urn:schemas-microsoft-com:vml" Requires="v">
                <p:oleObj spid="_x0000_s155667" name="Equation" r:id="rId5" imgW="1879560" imgH="253800" progId="Equation.DSMT4">
                  <p:embed/>
                </p:oleObj>
              </mc:Choice>
              <mc:Fallback>
                <p:oleObj name="Equation" r:id="rId5" imgW="18795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996952"/>
                        <a:ext cx="380047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5653" name="Picture 5"/>
          <p:cNvPicPr>
            <a:picLocks noChangeAspect="1" noChangeArrowheads="1"/>
          </p:cNvPicPr>
          <p:nvPr/>
        </p:nvPicPr>
        <p:blipFill>
          <a:blip r:embed="rId7" cstate="print"/>
          <a:srcRect/>
          <a:stretch>
            <a:fillRect/>
          </a:stretch>
        </p:blipFill>
        <p:spPr bwMode="auto">
          <a:xfrm>
            <a:off x="6084168" y="4509120"/>
            <a:ext cx="2736000" cy="206321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hypergeometrische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467544" y="1124744"/>
            <a:ext cx="8136904" cy="400110"/>
          </a:xfrm>
          <a:prstGeom prst="rect">
            <a:avLst/>
          </a:prstGeom>
          <a:noFill/>
        </p:spPr>
        <p:txBody>
          <a:bodyPr wrap="square" rtlCol="0">
            <a:spAutoFit/>
          </a:bodyPr>
          <a:lstStyle/>
          <a:p>
            <a:pPr marL="457200" indent="-457200"/>
            <a:r>
              <a:rPr lang="nl-NL" sz="2000" dirty="0" smtClean="0">
                <a:latin typeface="Arial" pitchFamily="34" charset="0"/>
                <a:cs typeface="Arial" pitchFamily="34" charset="0"/>
              </a:rPr>
              <a:t>… zonder teruglegging van de getrokken bol.</a:t>
            </a:r>
          </a:p>
        </p:txBody>
      </p:sp>
      <p:graphicFrame>
        <p:nvGraphicFramePr>
          <p:cNvPr id="155650" name="Object 2"/>
          <p:cNvGraphicFramePr>
            <a:graphicFrameLocks noChangeAspect="1"/>
          </p:cNvGraphicFramePr>
          <p:nvPr/>
        </p:nvGraphicFramePr>
        <p:xfrm>
          <a:off x="723900" y="2071688"/>
          <a:ext cx="2886075" cy="404812"/>
        </p:xfrm>
        <a:graphic>
          <a:graphicData uri="http://schemas.openxmlformats.org/presentationml/2006/ole">
            <mc:AlternateContent xmlns:mc="http://schemas.openxmlformats.org/markup-compatibility/2006">
              <mc:Choice xmlns:v="urn:schemas-microsoft-com:vml" Requires="v">
                <p:oleObj spid="_x0000_s158738" name="Equation" r:id="rId3" imgW="1460160" imgH="203040" progId="Equation.DSMT4">
                  <p:embed/>
                </p:oleObj>
              </mc:Choice>
              <mc:Fallback>
                <p:oleObj name="Equation" r:id="rId3" imgW="146016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2071688"/>
                        <a:ext cx="288607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55651" name="Object 3"/>
          <p:cNvGraphicFramePr>
            <a:graphicFrameLocks noChangeAspect="1"/>
          </p:cNvGraphicFramePr>
          <p:nvPr/>
        </p:nvGraphicFramePr>
        <p:xfrm>
          <a:off x="709613" y="2794000"/>
          <a:ext cx="3749675" cy="914400"/>
        </p:xfrm>
        <a:graphic>
          <a:graphicData uri="http://schemas.openxmlformats.org/presentationml/2006/ole">
            <mc:AlternateContent xmlns:mc="http://schemas.openxmlformats.org/markup-compatibility/2006">
              <mc:Choice xmlns:v="urn:schemas-microsoft-com:vml" Requires="v">
                <p:oleObj spid="_x0000_s158739" name="Equation" r:id="rId5" imgW="1854000" imgH="457200" progId="Equation.DSMT4">
                  <p:embed/>
                </p:oleObj>
              </mc:Choice>
              <mc:Fallback>
                <p:oleObj name="Equation" r:id="rId5" imgW="1854000" imgH="457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13" y="2794000"/>
                        <a:ext cx="37496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5653" name="Picture 5"/>
          <p:cNvPicPr>
            <a:picLocks noChangeAspect="1" noChangeArrowheads="1"/>
          </p:cNvPicPr>
          <p:nvPr/>
        </p:nvPicPr>
        <p:blipFill>
          <a:blip r:embed="rId7" cstate="print"/>
          <a:srcRect/>
          <a:stretch>
            <a:fillRect/>
          </a:stretch>
        </p:blipFill>
        <p:spPr bwMode="auto">
          <a:xfrm>
            <a:off x="6084168" y="4509120"/>
            <a:ext cx="2736000" cy="2063218"/>
          </a:xfrm>
          <a:prstGeom prst="rect">
            <a:avLst/>
          </a:prstGeom>
          <a:noFill/>
          <a:ln w="9525">
            <a:noFill/>
            <a:miter lim="800000"/>
            <a:headEnd/>
            <a:tailEnd/>
          </a:ln>
        </p:spPr>
      </p:pic>
      <p:pic>
        <p:nvPicPr>
          <p:cNvPr id="158724" name="Picture 4"/>
          <p:cNvPicPr>
            <a:picLocks noChangeAspect="1" noChangeArrowheads="1"/>
          </p:cNvPicPr>
          <p:nvPr/>
        </p:nvPicPr>
        <p:blipFill>
          <a:blip r:embed="rId8" cstate="print"/>
          <a:srcRect/>
          <a:stretch>
            <a:fillRect/>
          </a:stretch>
        </p:blipFill>
        <p:spPr bwMode="auto">
          <a:xfrm>
            <a:off x="6084168" y="2348880"/>
            <a:ext cx="2736000" cy="206321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Beschrijvende</a:t>
            </a:r>
            <a:r>
              <a:rPr lang="nl-BE" sz="44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statistiek</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3" name="Diagram 1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5" descr="http://allidm.com/blog/wp-content/uploads/2015/11/identity_and_access_management-blog_solutions.jpg"/>
          <p:cNvPicPr>
            <a:picLocks noChangeAspect="1" noChangeArrowheads="1"/>
          </p:cNvPicPr>
          <p:nvPr/>
        </p:nvPicPr>
        <p:blipFill>
          <a:blip r:embed="rId7" cstate="print"/>
          <a:srcRect/>
          <a:stretch>
            <a:fillRect/>
          </a:stretch>
        </p:blipFill>
        <p:spPr bwMode="auto">
          <a:xfrm>
            <a:off x="6876256" y="5157116"/>
            <a:ext cx="2110694" cy="158358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Poisson-verdeling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8136904" cy="1938992"/>
          </a:xfrm>
          <a:prstGeom prst="rect">
            <a:avLst/>
          </a:prstGeom>
          <a:noFill/>
        </p:spPr>
        <p:txBody>
          <a:bodyPr wrap="square" rtlCol="0">
            <a:spAutoFit/>
          </a:bodyPr>
          <a:lstStyle/>
          <a:p>
            <a:r>
              <a:rPr lang="nl-BE" sz="2000" dirty="0" smtClean="0">
                <a:latin typeface="Arial" pitchFamily="34" charset="0"/>
                <a:cs typeface="Arial" pitchFamily="34" charset="0"/>
              </a:rPr>
              <a:t>De </a:t>
            </a:r>
            <a:r>
              <a:rPr lang="nl-BE" sz="2000" dirty="0" err="1" smtClean="0">
                <a:latin typeface="Arial" pitchFamily="34" charset="0"/>
                <a:cs typeface="Arial" pitchFamily="34" charset="0"/>
              </a:rPr>
              <a:t>Poisson</a:t>
            </a:r>
            <a:r>
              <a:rPr lang="nl-BE" sz="2000" dirty="0" smtClean="0">
                <a:latin typeface="Arial" pitchFamily="34" charset="0"/>
                <a:cs typeface="Arial" pitchFamily="34" charset="0"/>
              </a:rPr>
              <a:t> verdeling is net zoals de </a:t>
            </a:r>
            <a:r>
              <a:rPr lang="nl-BE" sz="2000" dirty="0" err="1" smtClean="0">
                <a:latin typeface="Arial" pitchFamily="34" charset="0"/>
                <a:cs typeface="Arial" pitchFamily="34" charset="0"/>
              </a:rPr>
              <a:t>binomiale</a:t>
            </a:r>
            <a:r>
              <a:rPr lang="nl-BE" sz="2000" dirty="0" smtClean="0">
                <a:latin typeface="Arial" pitchFamily="34" charset="0"/>
                <a:cs typeface="Arial" pitchFamily="34" charset="0"/>
              </a:rPr>
              <a:t> verdeling een discrete kansverdeling. Het grote verschil met de </a:t>
            </a:r>
            <a:r>
              <a:rPr lang="nl-BE" sz="2000" dirty="0" err="1" smtClean="0">
                <a:latin typeface="Arial" pitchFamily="34" charset="0"/>
                <a:cs typeface="Arial" pitchFamily="34" charset="0"/>
              </a:rPr>
              <a:t>binomiale</a:t>
            </a:r>
            <a:r>
              <a:rPr lang="nl-BE" sz="2000" dirty="0" smtClean="0">
                <a:latin typeface="Arial" pitchFamily="34" charset="0"/>
                <a:cs typeface="Arial" pitchFamily="34" charset="0"/>
              </a:rPr>
              <a:t> verdeling is dat er bij de </a:t>
            </a:r>
            <a:r>
              <a:rPr lang="nl-BE" sz="2000" dirty="0" err="1" smtClean="0">
                <a:latin typeface="Arial" pitchFamily="34" charset="0"/>
                <a:cs typeface="Arial" pitchFamily="34" charset="0"/>
              </a:rPr>
              <a:t>Poisson</a:t>
            </a:r>
            <a:r>
              <a:rPr lang="nl-BE" sz="2000" dirty="0" smtClean="0">
                <a:latin typeface="Arial" pitchFamily="34" charset="0"/>
                <a:cs typeface="Arial" pitchFamily="34" charset="0"/>
              </a:rPr>
              <a:t> verdeling geen sprake is van een vast aantal pogingen. Bij de </a:t>
            </a:r>
            <a:r>
              <a:rPr lang="nl-BE" sz="2000" dirty="0" err="1" smtClean="0">
                <a:latin typeface="Arial" pitchFamily="34" charset="0"/>
                <a:cs typeface="Arial" pitchFamily="34" charset="0"/>
              </a:rPr>
              <a:t>Poisson</a:t>
            </a:r>
            <a:r>
              <a:rPr lang="nl-BE" sz="2000" dirty="0" smtClean="0">
                <a:latin typeface="Arial" pitchFamily="34" charset="0"/>
                <a:cs typeface="Arial" pitchFamily="34" charset="0"/>
              </a:rPr>
              <a:t> verdeling gaat het om het aantal keren succes X in een bepaald tijdsinterval of specifieke plaats. Een voorbeeld hiervan is het aantal, dagelijkse ongelukken op een specifiek stuk snelweg. </a:t>
            </a:r>
            <a:endParaRPr lang="nl-BE" sz="2000" dirty="0">
              <a:latin typeface="Arial" pitchFamily="34" charset="0"/>
              <a:cs typeface="Arial" pitchFamily="34" charset="0"/>
            </a:endParaRPr>
          </a:p>
        </p:txBody>
      </p:sp>
      <p:sp>
        <p:nvSpPr>
          <p:cNvPr id="110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10593" name="Object 1"/>
          <p:cNvGraphicFramePr>
            <a:graphicFrameLocks noChangeAspect="1"/>
          </p:cNvGraphicFramePr>
          <p:nvPr/>
        </p:nvGraphicFramePr>
        <p:xfrm>
          <a:off x="1115616" y="3212976"/>
          <a:ext cx="2439987" cy="838200"/>
        </p:xfrm>
        <a:graphic>
          <a:graphicData uri="http://schemas.openxmlformats.org/presentationml/2006/ole">
            <mc:AlternateContent xmlns:mc="http://schemas.openxmlformats.org/markup-compatibility/2006">
              <mc:Choice xmlns:v="urn:schemas-microsoft-com:vml" Requires="v">
                <p:oleObj spid="_x0000_s110601" name="Equation" r:id="rId3" imgW="1219200" imgH="419100" progId="Equation.DSMT4">
                  <p:embed/>
                </p:oleObj>
              </mc:Choice>
              <mc:Fallback>
                <p:oleObj name="Equation" r:id="rId3" imgW="1219200" imgH="4191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212976"/>
                        <a:ext cx="24399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Poisson-verdeling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090479"/>
            <a:ext cx="8136904" cy="2554545"/>
          </a:xfrm>
          <a:prstGeom prst="rect">
            <a:avLst/>
          </a:prstGeom>
          <a:noFill/>
        </p:spPr>
        <p:txBody>
          <a:bodyPr wrap="square" rtlCol="0">
            <a:spAutoFit/>
          </a:bodyPr>
          <a:lstStyle/>
          <a:p>
            <a:r>
              <a:rPr lang="nl-NL" sz="2000" dirty="0" smtClean="0">
                <a:latin typeface="Arial" pitchFamily="34" charset="0"/>
                <a:cs typeface="Arial" pitchFamily="34" charset="0"/>
              </a:rPr>
              <a:t>Het aantal telefoongesprekken dat binnenkomt op een centrale is </a:t>
            </a:r>
            <a:r>
              <a:rPr lang="nl-NL" sz="2000" dirty="0" err="1" smtClean="0">
                <a:latin typeface="Arial" pitchFamily="34" charset="0"/>
                <a:cs typeface="Arial" pitchFamily="34" charset="0"/>
              </a:rPr>
              <a:t>Poisson-verdeeld</a:t>
            </a:r>
            <a:r>
              <a:rPr lang="nl-NL" sz="2000" dirty="0" smtClean="0">
                <a:latin typeface="Arial" pitchFamily="34" charset="0"/>
                <a:cs typeface="Arial" pitchFamily="34" charset="0"/>
              </a:rPr>
              <a:t> met een gemiddelde van 2 per minuut.</a:t>
            </a:r>
            <a:endParaRPr lang="nl-BE" sz="2000" dirty="0" smtClean="0">
              <a:latin typeface="Arial" pitchFamily="34" charset="0"/>
              <a:cs typeface="Arial" pitchFamily="34" charset="0"/>
            </a:endParaRPr>
          </a:p>
          <a:p>
            <a:r>
              <a:rPr lang="nl-NL" sz="2000" dirty="0" smtClean="0">
                <a:latin typeface="Arial" pitchFamily="34" charset="0"/>
                <a:cs typeface="Arial" pitchFamily="34" charset="0"/>
              </a:rPr>
              <a:t> </a:t>
            </a:r>
            <a:endParaRPr lang="nl-BE" sz="2000" dirty="0" smtClean="0">
              <a:latin typeface="Arial" pitchFamily="34" charset="0"/>
              <a:cs typeface="Arial" pitchFamily="34" charset="0"/>
            </a:endParaRPr>
          </a:p>
          <a:p>
            <a:pPr>
              <a:buFont typeface="Arial" pitchFamily="34" charset="0"/>
              <a:buChar char="•"/>
            </a:pPr>
            <a:r>
              <a:rPr lang="nl-NL" sz="2000" dirty="0" smtClean="0">
                <a:latin typeface="Arial" pitchFamily="34" charset="0"/>
                <a:cs typeface="Arial" pitchFamily="34" charset="0"/>
              </a:rPr>
              <a:t> Hoe groot is de kans dat er juist 3 gesprekken in een minuut binnenkomen?</a:t>
            </a:r>
          </a:p>
          <a:p>
            <a:endParaRPr lang="nl-NL" sz="2000" dirty="0" smtClean="0">
              <a:latin typeface="Arial" pitchFamily="34" charset="0"/>
              <a:cs typeface="Arial" pitchFamily="34" charset="0"/>
            </a:endParaRPr>
          </a:p>
          <a:p>
            <a:pPr>
              <a:buFont typeface="Arial" pitchFamily="34" charset="0"/>
              <a:buChar char="•"/>
            </a:pPr>
            <a:r>
              <a:rPr lang="nl-NL" sz="2000" dirty="0" smtClean="0">
                <a:latin typeface="Arial" pitchFamily="34" charset="0"/>
                <a:cs typeface="Arial" pitchFamily="34" charset="0"/>
              </a:rPr>
              <a:t> Hoe groot is de kans dat er meer dan 3 gesprekken in een minuut binnenkomen?</a:t>
            </a:r>
            <a:endParaRPr lang="nl-BE" sz="2000" dirty="0">
              <a:latin typeface="Arial" pitchFamily="34" charset="0"/>
              <a:cs typeface="Arial" pitchFamily="34" charset="0"/>
            </a:endParaRPr>
          </a:p>
        </p:txBody>
      </p:sp>
      <p:graphicFrame>
        <p:nvGraphicFramePr>
          <p:cNvPr id="149505" name="Object 1"/>
          <p:cNvGraphicFramePr>
            <a:graphicFrameLocks noChangeAspect="1"/>
          </p:cNvGraphicFramePr>
          <p:nvPr/>
        </p:nvGraphicFramePr>
        <p:xfrm>
          <a:off x="2267744" y="4581128"/>
          <a:ext cx="3641725" cy="1020762"/>
        </p:xfrm>
        <a:graphic>
          <a:graphicData uri="http://schemas.openxmlformats.org/presentationml/2006/ole">
            <mc:AlternateContent xmlns:mc="http://schemas.openxmlformats.org/markup-compatibility/2006">
              <mc:Choice xmlns:v="urn:schemas-microsoft-com:vml" Requires="v">
                <p:oleObj spid="_x0000_s149521" name="Equation" r:id="rId3" imgW="1815840" imgH="507960" progId="Equation.DSMT4">
                  <p:embed/>
                </p:oleObj>
              </mc:Choice>
              <mc:Fallback>
                <p:oleObj name="Equation" r:id="rId3" imgW="1815840" imgH="507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581128"/>
                        <a:ext cx="3641725" cy="102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06" name="Object 2"/>
          <p:cNvGraphicFramePr>
            <a:graphicFrameLocks noChangeAspect="1"/>
          </p:cNvGraphicFramePr>
          <p:nvPr>
            <p:extLst>
              <p:ext uri="{D42A27DB-BD31-4B8C-83A1-F6EECF244321}">
                <p14:modId xmlns:p14="http://schemas.microsoft.com/office/powerpoint/2010/main" val="2175252258"/>
              </p:ext>
            </p:extLst>
          </p:nvPr>
        </p:nvGraphicFramePr>
        <p:xfrm>
          <a:off x="2267744" y="3861048"/>
          <a:ext cx="1779587" cy="506413"/>
        </p:xfrm>
        <a:graphic>
          <a:graphicData uri="http://schemas.openxmlformats.org/presentationml/2006/ole">
            <mc:AlternateContent xmlns:mc="http://schemas.openxmlformats.org/markup-compatibility/2006">
              <mc:Choice xmlns:v="urn:schemas-microsoft-com:vml" Requires="v">
                <p:oleObj spid="_x0000_s149522" name="Equation" r:id="rId5" imgW="901440" imgH="253800" progId="Equation.DSMT4">
                  <p:embed/>
                </p:oleObj>
              </mc:Choice>
              <mc:Fallback>
                <p:oleObj name="Equation" r:id="rId5" imgW="9014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3861048"/>
                        <a:ext cx="1779587"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Poisson-verdeling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196752"/>
            <a:ext cx="8136904" cy="707886"/>
          </a:xfrm>
          <a:prstGeom prst="rect">
            <a:avLst/>
          </a:prstGeom>
          <a:noFill/>
        </p:spPr>
        <p:txBody>
          <a:bodyPr wrap="square" rtlCol="0">
            <a:spAutoFit/>
          </a:bodyPr>
          <a:lstStyle/>
          <a:p>
            <a:pPr>
              <a:buFont typeface="Arial" pitchFamily="34" charset="0"/>
              <a:buChar char="•"/>
            </a:pPr>
            <a:r>
              <a:rPr lang="nl-NL" sz="2000" dirty="0" smtClean="0">
                <a:latin typeface="Arial" pitchFamily="34" charset="0"/>
                <a:cs typeface="Arial" pitchFamily="34" charset="0"/>
              </a:rPr>
              <a:t> Hoe groot is de kans dat er juist 3 gesprekken in een minuut binnenkomen?</a:t>
            </a:r>
          </a:p>
        </p:txBody>
      </p:sp>
      <p:pic>
        <p:nvPicPr>
          <p:cNvPr id="6" name="Afbeelding 5"/>
          <p:cNvPicPr>
            <a:picLocks noChangeAspect="1"/>
          </p:cNvPicPr>
          <p:nvPr/>
        </p:nvPicPr>
        <p:blipFill>
          <a:blip r:embed="rId2" cstate="print"/>
          <a:srcRect/>
          <a:stretch>
            <a:fillRect/>
          </a:stretch>
        </p:blipFill>
        <p:spPr bwMode="auto">
          <a:xfrm>
            <a:off x="323528" y="2204864"/>
            <a:ext cx="2736000" cy="2065276"/>
          </a:xfrm>
          <a:prstGeom prst="rect">
            <a:avLst/>
          </a:prstGeom>
          <a:noFill/>
          <a:ln w="9525">
            <a:noFill/>
            <a:miter lim="800000"/>
            <a:headEnd/>
            <a:tailEnd/>
          </a:ln>
        </p:spPr>
      </p:pic>
      <p:pic>
        <p:nvPicPr>
          <p:cNvPr id="7" name="Afbeelding 6"/>
          <p:cNvPicPr>
            <a:picLocks noChangeAspect="1"/>
          </p:cNvPicPr>
          <p:nvPr/>
        </p:nvPicPr>
        <p:blipFill>
          <a:blip r:embed="rId3" cstate="print"/>
          <a:srcRect/>
          <a:stretch>
            <a:fillRect/>
          </a:stretch>
        </p:blipFill>
        <p:spPr bwMode="auto">
          <a:xfrm>
            <a:off x="3131840" y="2204864"/>
            <a:ext cx="2736000" cy="2065276"/>
          </a:xfrm>
          <a:prstGeom prst="rect">
            <a:avLst/>
          </a:prstGeom>
          <a:noFill/>
          <a:ln w="9525">
            <a:noFill/>
            <a:miter lim="800000"/>
            <a:headEnd/>
            <a:tailEnd/>
          </a:ln>
        </p:spPr>
      </p:pic>
      <p:pic>
        <p:nvPicPr>
          <p:cNvPr id="8" name="Afbeelding 7"/>
          <p:cNvPicPr>
            <a:picLocks noChangeAspect="1"/>
          </p:cNvPicPr>
          <p:nvPr/>
        </p:nvPicPr>
        <p:blipFill>
          <a:blip r:embed="rId4" cstate="print"/>
          <a:srcRect/>
          <a:stretch>
            <a:fillRect/>
          </a:stretch>
        </p:blipFill>
        <p:spPr bwMode="auto">
          <a:xfrm>
            <a:off x="5940152" y="2204864"/>
            <a:ext cx="2736000" cy="2065276"/>
          </a:xfrm>
          <a:prstGeom prst="rect">
            <a:avLst/>
          </a:prstGeom>
          <a:noFill/>
          <a:ln w="9525">
            <a:noFill/>
            <a:miter lim="800000"/>
            <a:headEnd/>
            <a:tailEnd/>
          </a:ln>
        </p:spPr>
      </p:pic>
      <p:sp>
        <p:nvSpPr>
          <p:cNvPr id="9" name="Tekstvak 8"/>
          <p:cNvSpPr txBox="1"/>
          <p:nvPr/>
        </p:nvSpPr>
        <p:spPr>
          <a:xfrm>
            <a:off x="6084168" y="4437112"/>
            <a:ext cx="2232248" cy="400110"/>
          </a:xfrm>
          <a:prstGeom prst="rect">
            <a:avLst/>
          </a:prstGeom>
          <a:noFill/>
        </p:spPr>
        <p:txBody>
          <a:bodyPr wrap="square" rtlCol="0">
            <a:spAutoFit/>
          </a:bodyPr>
          <a:lstStyle/>
          <a:p>
            <a:r>
              <a:rPr lang="nl-BE" sz="2000" dirty="0" smtClean="0">
                <a:latin typeface="Arial" pitchFamily="34" charset="0"/>
                <a:cs typeface="Arial" pitchFamily="34" charset="0"/>
              </a:rPr>
              <a:t>Antwoord: 18,0 %</a:t>
            </a:r>
            <a:endParaRPr lang="nl-BE" sz="20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Poisson-verdeling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196752"/>
            <a:ext cx="8136904" cy="707886"/>
          </a:xfrm>
          <a:prstGeom prst="rect">
            <a:avLst/>
          </a:prstGeom>
          <a:noFill/>
        </p:spPr>
        <p:txBody>
          <a:bodyPr wrap="square" rtlCol="0">
            <a:spAutoFit/>
          </a:bodyPr>
          <a:lstStyle/>
          <a:p>
            <a:pPr>
              <a:buFont typeface="Arial" pitchFamily="34" charset="0"/>
              <a:buChar char="•"/>
            </a:pPr>
            <a:r>
              <a:rPr lang="nl-NL" sz="2000" dirty="0" smtClean="0">
                <a:latin typeface="Arial" pitchFamily="34" charset="0"/>
                <a:cs typeface="Arial" pitchFamily="34" charset="0"/>
              </a:rPr>
              <a:t> Hoe groot is de kans dat er meer dan 3 gesprekken in een minuut binnenkomen?</a:t>
            </a:r>
            <a:endParaRPr lang="nl-BE" sz="2000" dirty="0">
              <a:latin typeface="Arial" pitchFamily="34" charset="0"/>
              <a:cs typeface="Arial" pitchFamily="34" charset="0"/>
            </a:endParaRPr>
          </a:p>
        </p:txBody>
      </p:sp>
      <p:pic>
        <p:nvPicPr>
          <p:cNvPr id="11" name="Afbeelding 10"/>
          <p:cNvPicPr>
            <a:picLocks noChangeAspect="1"/>
          </p:cNvPicPr>
          <p:nvPr/>
        </p:nvPicPr>
        <p:blipFill>
          <a:blip r:embed="rId2" cstate="print"/>
          <a:srcRect/>
          <a:stretch>
            <a:fillRect/>
          </a:stretch>
        </p:blipFill>
        <p:spPr bwMode="auto">
          <a:xfrm>
            <a:off x="323528" y="2204864"/>
            <a:ext cx="2736000" cy="2065276"/>
          </a:xfrm>
          <a:prstGeom prst="rect">
            <a:avLst/>
          </a:prstGeom>
          <a:noFill/>
          <a:ln w="9525">
            <a:noFill/>
            <a:miter lim="800000"/>
            <a:headEnd/>
            <a:tailEnd/>
          </a:ln>
        </p:spPr>
      </p:pic>
      <p:pic>
        <p:nvPicPr>
          <p:cNvPr id="12" name="Afbeelding 11"/>
          <p:cNvPicPr>
            <a:picLocks noChangeAspect="1"/>
          </p:cNvPicPr>
          <p:nvPr/>
        </p:nvPicPr>
        <p:blipFill>
          <a:blip r:embed="rId3" cstate="print"/>
          <a:srcRect/>
          <a:stretch>
            <a:fillRect/>
          </a:stretch>
        </p:blipFill>
        <p:spPr bwMode="auto">
          <a:xfrm>
            <a:off x="3131840" y="2204864"/>
            <a:ext cx="2736000" cy="2036323"/>
          </a:xfrm>
          <a:prstGeom prst="rect">
            <a:avLst/>
          </a:prstGeom>
          <a:noFill/>
          <a:ln w="9525">
            <a:noFill/>
            <a:miter lim="800000"/>
            <a:headEnd/>
            <a:tailEnd/>
          </a:ln>
        </p:spPr>
      </p:pic>
      <p:pic>
        <p:nvPicPr>
          <p:cNvPr id="13" name="Afbeelding 12"/>
          <p:cNvPicPr>
            <a:picLocks noChangeAspect="1"/>
          </p:cNvPicPr>
          <p:nvPr/>
        </p:nvPicPr>
        <p:blipFill>
          <a:blip r:embed="rId4" cstate="print"/>
          <a:srcRect/>
          <a:stretch>
            <a:fillRect/>
          </a:stretch>
        </p:blipFill>
        <p:spPr bwMode="auto">
          <a:xfrm>
            <a:off x="5940152" y="2204864"/>
            <a:ext cx="2736000" cy="2065276"/>
          </a:xfrm>
          <a:prstGeom prst="rect">
            <a:avLst/>
          </a:prstGeom>
          <a:noFill/>
          <a:ln w="9525">
            <a:noFill/>
            <a:miter lim="800000"/>
            <a:headEnd/>
            <a:tailEnd/>
          </a:ln>
        </p:spPr>
      </p:pic>
      <p:sp>
        <p:nvSpPr>
          <p:cNvPr id="14" name="Tekstvak 13"/>
          <p:cNvSpPr txBox="1"/>
          <p:nvPr/>
        </p:nvSpPr>
        <p:spPr>
          <a:xfrm>
            <a:off x="6084168" y="4437112"/>
            <a:ext cx="2232248" cy="400110"/>
          </a:xfrm>
          <a:prstGeom prst="rect">
            <a:avLst/>
          </a:prstGeom>
          <a:noFill/>
        </p:spPr>
        <p:txBody>
          <a:bodyPr wrap="square" rtlCol="0">
            <a:spAutoFit/>
          </a:bodyPr>
          <a:lstStyle/>
          <a:p>
            <a:r>
              <a:rPr lang="nl-BE" sz="2000" dirty="0" smtClean="0">
                <a:latin typeface="Arial" pitchFamily="34" charset="0"/>
                <a:cs typeface="Arial" pitchFamily="34" charset="0"/>
              </a:rPr>
              <a:t>Antwoord: 14,3 %</a:t>
            </a:r>
            <a:endParaRPr lang="nl-BE" sz="20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Poisson-verdeling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196752"/>
            <a:ext cx="8136904" cy="3785652"/>
          </a:xfrm>
          <a:prstGeom prst="rect">
            <a:avLst/>
          </a:prstGeom>
          <a:noFill/>
        </p:spPr>
        <p:txBody>
          <a:bodyPr wrap="square" rtlCol="0">
            <a:spAutoFit/>
          </a:bodyPr>
          <a:lstStyle/>
          <a:p>
            <a:r>
              <a:rPr lang="nl-BE" sz="2000" dirty="0" smtClean="0">
                <a:latin typeface="Arial" pitchFamily="34" charset="0"/>
                <a:cs typeface="Arial" pitchFamily="34" charset="0"/>
              </a:rPr>
              <a:t>De bezoekers van een vogelreservaat kunnen aan de ingang van het park een verrekijker huren. Een bezoek duurt anderhalf uur. Er zijn gemiddeld 7,5 bezoekers per uur die een verrekijker huren. Dit aantal is </a:t>
            </a:r>
            <a:r>
              <a:rPr lang="nl-BE" sz="2000" dirty="0" err="1" smtClean="0">
                <a:latin typeface="Arial" pitchFamily="34" charset="0"/>
                <a:cs typeface="Arial" pitchFamily="34" charset="0"/>
              </a:rPr>
              <a:t>Poisson</a:t>
            </a:r>
            <a:r>
              <a:rPr lang="nl-BE" sz="2000" dirty="0" smtClean="0">
                <a:latin typeface="Arial" pitchFamily="34" charset="0"/>
                <a:cs typeface="Arial" pitchFamily="34" charset="0"/>
              </a:rPr>
              <a:t> verdeeld. Het park beschikt echter slechts over 5 verrekijkers.</a:t>
            </a:r>
          </a:p>
          <a:p>
            <a:r>
              <a:rPr lang="nl-BE" sz="2000" dirty="0" smtClean="0">
                <a:latin typeface="Arial" pitchFamily="34" charset="0"/>
                <a:cs typeface="Arial" pitchFamily="34" charset="0"/>
              </a:rPr>
              <a:t> </a:t>
            </a:r>
          </a:p>
          <a:p>
            <a:pPr lvl="0">
              <a:buFont typeface="Arial" pitchFamily="34" charset="0"/>
              <a:buChar char="•"/>
            </a:pPr>
            <a:r>
              <a:rPr lang="nl-BE" sz="2000" dirty="0" smtClean="0">
                <a:latin typeface="Arial" pitchFamily="34" charset="0"/>
                <a:cs typeface="Arial" pitchFamily="34" charset="0"/>
              </a:rPr>
              <a:t> Het vogelreservaat opent om 10 uur ’s ochtends. Wat is de kans dat een bezoeker die om 10u40 toekomt, geen verrekijker meer kan huren?</a:t>
            </a:r>
          </a:p>
          <a:p>
            <a:pPr lvl="0">
              <a:buFont typeface="Arial" pitchFamily="34" charset="0"/>
              <a:buChar char="•"/>
            </a:pPr>
            <a:r>
              <a:rPr lang="nl-BE" sz="2000" dirty="0" smtClean="0">
                <a:latin typeface="Arial" pitchFamily="34" charset="0"/>
                <a:cs typeface="Arial" pitchFamily="34" charset="0"/>
              </a:rPr>
              <a:t> Over hoeveel verrekijkers moet het park minstens beschikken om ten minste 90% zekerheid te hebben dat alle bezoekers die voor 10u20 toekomen nog een verrekijker kunnen huren?</a:t>
            </a:r>
            <a:endParaRPr lang="nl-BE" sz="2000" dirty="0">
              <a:latin typeface="Arial" pitchFamily="34" charset="0"/>
              <a:cs typeface="Arial" pitchFamily="34" charset="0"/>
            </a:endParaRPr>
          </a:p>
        </p:txBody>
      </p:sp>
      <p:graphicFrame>
        <p:nvGraphicFramePr>
          <p:cNvPr id="162817" name="Object 1"/>
          <p:cNvGraphicFramePr>
            <a:graphicFrameLocks noChangeAspect="1"/>
          </p:cNvGraphicFramePr>
          <p:nvPr/>
        </p:nvGraphicFramePr>
        <p:xfrm>
          <a:off x="1639888" y="5300663"/>
          <a:ext cx="6335712" cy="403225"/>
        </p:xfrm>
        <a:graphic>
          <a:graphicData uri="http://schemas.openxmlformats.org/presentationml/2006/ole">
            <mc:AlternateContent xmlns:mc="http://schemas.openxmlformats.org/markup-compatibility/2006">
              <mc:Choice xmlns:v="urn:schemas-microsoft-com:vml" Requires="v">
                <p:oleObj spid="_x0000_s162825" name="Equation" r:id="rId3" imgW="3238200" imgH="203040" progId="Equation.DSMT4">
                  <p:embed/>
                </p:oleObj>
              </mc:Choice>
              <mc:Fallback>
                <p:oleObj name="Equation" r:id="rId3" imgW="323820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888" y="5300663"/>
                        <a:ext cx="6335712"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Poisson-verdeling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196752"/>
            <a:ext cx="8136904" cy="1015663"/>
          </a:xfrm>
          <a:prstGeom prst="rect">
            <a:avLst/>
          </a:prstGeom>
          <a:noFill/>
        </p:spPr>
        <p:txBody>
          <a:bodyPr wrap="square" rtlCol="0">
            <a:spAutoFit/>
          </a:bodyPr>
          <a:lstStyle/>
          <a:p>
            <a:pPr lvl="0">
              <a:buFont typeface="Arial" pitchFamily="34" charset="0"/>
              <a:buChar char="•"/>
            </a:pPr>
            <a:r>
              <a:rPr lang="nl-BE" sz="2000" dirty="0" smtClean="0">
                <a:latin typeface="Arial" pitchFamily="34" charset="0"/>
                <a:cs typeface="Arial" pitchFamily="34" charset="0"/>
              </a:rPr>
              <a:t> Het vogelreservaat opent om 10 uur ’s ochtends. Wat is de kans dat een bezoeker die om 10u40 toekomt, geen verrekijker meer kan huren?</a:t>
            </a:r>
            <a:endParaRPr lang="nl-BE" sz="2000" dirty="0">
              <a:latin typeface="Arial" pitchFamily="34" charset="0"/>
              <a:cs typeface="Arial" pitchFamily="34" charset="0"/>
            </a:endParaRPr>
          </a:p>
        </p:txBody>
      </p:sp>
      <p:sp>
        <p:nvSpPr>
          <p:cNvPr id="160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60769" name="Object 1"/>
          <p:cNvGraphicFramePr>
            <a:graphicFrameLocks noChangeAspect="1"/>
          </p:cNvGraphicFramePr>
          <p:nvPr/>
        </p:nvGraphicFramePr>
        <p:xfrm>
          <a:off x="683568" y="2420888"/>
          <a:ext cx="4646612" cy="403225"/>
        </p:xfrm>
        <a:graphic>
          <a:graphicData uri="http://schemas.openxmlformats.org/presentationml/2006/ole">
            <mc:AlternateContent xmlns:mc="http://schemas.openxmlformats.org/markup-compatibility/2006">
              <mc:Choice xmlns:v="urn:schemas-microsoft-com:vml" Requires="v">
                <p:oleObj spid="_x0000_s160786" name="Equation" r:id="rId3" imgW="2374900" imgH="203200" progId="Equation.DSMT4">
                  <p:embed/>
                </p:oleObj>
              </mc:Choice>
              <mc:Fallback>
                <p:oleObj name="Equation" r:id="rId3" imgW="2374900" imgH="203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420888"/>
                        <a:ext cx="4646612"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0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60771" name="Object 3"/>
          <p:cNvGraphicFramePr>
            <a:graphicFrameLocks noChangeAspect="1"/>
          </p:cNvGraphicFramePr>
          <p:nvPr/>
        </p:nvGraphicFramePr>
        <p:xfrm>
          <a:off x="755576" y="3068960"/>
          <a:ext cx="3192462" cy="508000"/>
        </p:xfrm>
        <a:graphic>
          <a:graphicData uri="http://schemas.openxmlformats.org/presentationml/2006/ole">
            <mc:AlternateContent xmlns:mc="http://schemas.openxmlformats.org/markup-compatibility/2006">
              <mc:Choice xmlns:v="urn:schemas-microsoft-com:vml" Requires="v">
                <p:oleObj spid="_x0000_s160787" name="Equation" r:id="rId5" imgW="1574800" imgH="254000" progId="Equation.DSMT4">
                  <p:embed/>
                </p:oleObj>
              </mc:Choice>
              <mc:Fallback>
                <p:oleObj name="Equation" r:id="rId5" imgW="1574800" imgH="254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068960"/>
                        <a:ext cx="319246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Afbeelding 8"/>
          <p:cNvPicPr>
            <a:picLocks noChangeAspect="1"/>
          </p:cNvPicPr>
          <p:nvPr/>
        </p:nvPicPr>
        <p:blipFill>
          <a:blip r:embed="rId7" cstate="print"/>
          <a:srcRect/>
          <a:stretch>
            <a:fillRect/>
          </a:stretch>
        </p:blipFill>
        <p:spPr bwMode="auto">
          <a:xfrm>
            <a:off x="5508104" y="2420888"/>
            <a:ext cx="2736000" cy="2065276"/>
          </a:xfrm>
          <a:prstGeom prst="rect">
            <a:avLst/>
          </a:prstGeom>
          <a:noFill/>
          <a:ln w="9525">
            <a:noFill/>
            <a:miter lim="800000"/>
            <a:headEnd/>
            <a:tailEnd/>
          </a:ln>
        </p:spPr>
      </p:pic>
      <p:sp>
        <p:nvSpPr>
          <p:cNvPr id="10" name="Tekstvak 9"/>
          <p:cNvSpPr txBox="1"/>
          <p:nvPr/>
        </p:nvSpPr>
        <p:spPr>
          <a:xfrm>
            <a:off x="5724128" y="4581128"/>
            <a:ext cx="2232248" cy="400110"/>
          </a:xfrm>
          <a:prstGeom prst="rect">
            <a:avLst/>
          </a:prstGeom>
          <a:noFill/>
        </p:spPr>
        <p:txBody>
          <a:bodyPr wrap="square" rtlCol="0">
            <a:spAutoFit/>
          </a:bodyPr>
          <a:lstStyle/>
          <a:p>
            <a:r>
              <a:rPr lang="nl-BE" sz="2000" dirty="0" smtClean="0">
                <a:latin typeface="Arial" pitchFamily="34" charset="0"/>
                <a:cs typeface="Arial" pitchFamily="34" charset="0"/>
              </a:rPr>
              <a:t>Antwoord: 38,4 %</a:t>
            </a:r>
            <a:endParaRPr lang="nl-BE" sz="2000"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Poisson-verdeling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196752"/>
            <a:ext cx="8136904" cy="1015663"/>
          </a:xfrm>
          <a:prstGeom prst="rect">
            <a:avLst/>
          </a:prstGeom>
          <a:noFill/>
        </p:spPr>
        <p:txBody>
          <a:bodyPr wrap="square" rtlCol="0">
            <a:spAutoFit/>
          </a:bodyPr>
          <a:lstStyle/>
          <a:p>
            <a:pPr>
              <a:buFont typeface="Arial" pitchFamily="34" charset="0"/>
              <a:buChar char="•"/>
            </a:pPr>
            <a:r>
              <a:rPr lang="nl-BE" sz="2000" dirty="0" smtClean="0">
                <a:latin typeface="Arial" pitchFamily="34" charset="0"/>
                <a:cs typeface="Arial" pitchFamily="34" charset="0"/>
              </a:rPr>
              <a:t> Over hoeveel verrekijkers moet het park minstens beschikken om ten minste 90% zekerheid te hebben dat alle bezoekers die voor 10u20 toekomen nog een verrekijker kunnen huren?</a:t>
            </a:r>
            <a:endParaRPr lang="nl-BE" sz="2000" dirty="0">
              <a:latin typeface="Arial" pitchFamily="34" charset="0"/>
              <a:cs typeface="Arial" pitchFamily="34" charset="0"/>
            </a:endParaRPr>
          </a:p>
        </p:txBody>
      </p:sp>
      <p:sp>
        <p:nvSpPr>
          <p:cNvPr id="161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61793" name="Object 1"/>
          <p:cNvGraphicFramePr>
            <a:graphicFrameLocks noChangeAspect="1"/>
          </p:cNvGraphicFramePr>
          <p:nvPr/>
        </p:nvGraphicFramePr>
        <p:xfrm>
          <a:off x="899592" y="2420888"/>
          <a:ext cx="4879975" cy="403225"/>
        </p:xfrm>
        <a:graphic>
          <a:graphicData uri="http://schemas.openxmlformats.org/presentationml/2006/ole">
            <mc:AlternateContent xmlns:mc="http://schemas.openxmlformats.org/markup-compatibility/2006">
              <mc:Choice xmlns:v="urn:schemas-microsoft-com:vml" Requires="v">
                <p:oleObj spid="_x0000_s161810" name="Equation" r:id="rId3" imgW="2501900" imgH="203200" progId="Equation.DSMT4">
                  <p:embed/>
                </p:oleObj>
              </mc:Choice>
              <mc:Fallback>
                <p:oleObj name="Equation" r:id="rId3" imgW="2501900" imgH="203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420888"/>
                        <a:ext cx="487997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61795" name="Object 3"/>
          <p:cNvGraphicFramePr>
            <a:graphicFrameLocks noChangeAspect="1"/>
          </p:cNvGraphicFramePr>
          <p:nvPr/>
        </p:nvGraphicFramePr>
        <p:xfrm>
          <a:off x="899592" y="2924944"/>
          <a:ext cx="2036762" cy="508000"/>
        </p:xfrm>
        <a:graphic>
          <a:graphicData uri="http://schemas.openxmlformats.org/presentationml/2006/ole">
            <mc:AlternateContent xmlns:mc="http://schemas.openxmlformats.org/markup-compatibility/2006">
              <mc:Choice xmlns:v="urn:schemas-microsoft-com:vml" Requires="v">
                <p:oleObj spid="_x0000_s161811" name="Equation" r:id="rId5" imgW="1002865" imgH="253890" progId="Equation.DSMT4">
                  <p:embed/>
                </p:oleObj>
              </mc:Choice>
              <mc:Fallback>
                <p:oleObj name="Equation" r:id="rId5" imgW="1002865" imgH="25389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924944"/>
                        <a:ext cx="203676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Afbeelding 7"/>
          <p:cNvPicPr>
            <a:picLocks noChangeAspect="1"/>
          </p:cNvPicPr>
          <p:nvPr/>
        </p:nvPicPr>
        <p:blipFill>
          <a:blip r:embed="rId7" cstate="print"/>
          <a:srcRect/>
          <a:stretch>
            <a:fillRect/>
          </a:stretch>
        </p:blipFill>
        <p:spPr bwMode="auto">
          <a:xfrm>
            <a:off x="5364088" y="3573016"/>
            <a:ext cx="2736000" cy="2065276"/>
          </a:xfrm>
          <a:prstGeom prst="rect">
            <a:avLst/>
          </a:prstGeom>
          <a:noFill/>
          <a:ln w="9525">
            <a:noFill/>
            <a:miter lim="800000"/>
            <a:headEnd/>
            <a:tailEnd/>
          </a:ln>
        </p:spPr>
      </p:pic>
      <p:pic>
        <p:nvPicPr>
          <p:cNvPr id="9" name="Afbeelding 8"/>
          <p:cNvPicPr>
            <a:picLocks noChangeAspect="1"/>
          </p:cNvPicPr>
          <p:nvPr/>
        </p:nvPicPr>
        <p:blipFill>
          <a:blip r:embed="rId8" cstate="print"/>
          <a:srcRect/>
          <a:stretch>
            <a:fillRect/>
          </a:stretch>
        </p:blipFill>
        <p:spPr bwMode="auto">
          <a:xfrm>
            <a:off x="2555776" y="3573016"/>
            <a:ext cx="2736000" cy="2065276"/>
          </a:xfrm>
          <a:prstGeom prst="rect">
            <a:avLst/>
          </a:prstGeom>
          <a:noFill/>
          <a:ln w="9525">
            <a:noFill/>
            <a:miter lim="800000"/>
            <a:headEnd/>
            <a:tailEnd/>
          </a:ln>
        </p:spPr>
      </p:pic>
      <p:sp>
        <p:nvSpPr>
          <p:cNvPr id="10" name="Tekstvak 9"/>
          <p:cNvSpPr txBox="1"/>
          <p:nvPr/>
        </p:nvSpPr>
        <p:spPr>
          <a:xfrm>
            <a:off x="4427984" y="5805264"/>
            <a:ext cx="3456384" cy="400110"/>
          </a:xfrm>
          <a:prstGeom prst="rect">
            <a:avLst/>
          </a:prstGeom>
          <a:noFill/>
        </p:spPr>
        <p:txBody>
          <a:bodyPr wrap="square" rtlCol="0">
            <a:spAutoFit/>
          </a:bodyPr>
          <a:lstStyle/>
          <a:p>
            <a:r>
              <a:rPr lang="nl-BE" sz="2000" dirty="0" smtClean="0">
                <a:latin typeface="Arial" pitchFamily="34" charset="0"/>
                <a:cs typeface="Arial" pitchFamily="34" charset="0"/>
              </a:rPr>
              <a:t>Antwoord: 5 verrekijkers</a:t>
            </a:r>
            <a:endParaRPr lang="nl-BE" sz="2000"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continue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93185" name="Object 1"/>
          <p:cNvGraphicFramePr>
            <a:graphicFrameLocks noChangeAspect="1"/>
          </p:cNvGraphicFramePr>
          <p:nvPr/>
        </p:nvGraphicFramePr>
        <p:xfrm>
          <a:off x="827584" y="1052736"/>
          <a:ext cx="3332162" cy="3057525"/>
        </p:xfrm>
        <a:graphic>
          <a:graphicData uri="http://schemas.openxmlformats.org/presentationml/2006/ole">
            <mc:AlternateContent xmlns:mc="http://schemas.openxmlformats.org/markup-compatibility/2006">
              <mc:Choice xmlns:v="urn:schemas-microsoft-com:vml" Requires="v">
                <p:oleObj spid="_x0000_s93193" name="Equation" r:id="rId3" imgW="1854200" imgH="1701800" progId="Equation.DSMT4">
                  <p:embed/>
                </p:oleObj>
              </mc:Choice>
              <mc:Fallback>
                <p:oleObj name="Equation" r:id="rId3" imgW="1854200" imgH="170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052736"/>
                        <a:ext cx="3332162"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3187" name="Picture 3"/>
          <p:cNvPicPr>
            <a:picLocks noChangeAspect="1" noChangeArrowheads="1"/>
          </p:cNvPicPr>
          <p:nvPr/>
        </p:nvPicPr>
        <p:blipFill>
          <a:blip r:embed="rId5" cstate="print"/>
          <a:srcRect/>
          <a:stretch>
            <a:fillRect/>
          </a:stretch>
        </p:blipFill>
        <p:spPr bwMode="auto">
          <a:xfrm>
            <a:off x="683568" y="4293096"/>
            <a:ext cx="8090648" cy="143090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continue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02401" name="Object 1"/>
          <p:cNvGraphicFramePr>
            <a:graphicFrameLocks noChangeAspect="1"/>
          </p:cNvGraphicFramePr>
          <p:nvPr/>
        </p:nvGraphicFramePr>
        <p:xfrm>
          <a:off x="467544" y="1124744"/>
          <a:ext cx="8266112" cy="690563"/>
        </p:xfrm>
        <a:graphic>
          <a:graphicData uri="http://schemas.openxmlformats.org/presentationml/2006/ole">
            <mc:AlternateContent xmlns:mc="http://schemas.openxmlformats.org/markup-compatibility/2006">
              <mc:Choice xmlns:v="urn:schemas-microsoft-com:vml" Requires="v">
                <p:oleObj spid="_x0000_s102409" name="Equation" r:id="rId3" imgW="5207000" imgH="431800" progId="Equation.DSMT4">
                  <p:embed/>
                </p:oleObj>
              </mc:Choice>
              <mc:Fallback>
                <p:oleObj name="Equation" r:id="rId3" imgW="5207000" imgH="43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24744"/>
                        <a:ext cx="8266112"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03" name="Picture 3"/>
          <p:cNvPicPr>
            <a:picLocks noChangeAspect="1" noChangeArrowheads="1"/>
          </p:cNvPicPr>
          <p:nvPr/>
        </p:nvPicPr>
        <p:blipFill>
          <a:blip r:embed="rId5" cstate="print"/>
          <a:srcRect/>
          <a:stretch>
            <a:fillRect/>
          </a:stretch>
        </p:blipFill>
        <p:spPr bwMode="auto">
          <a:xfrm>
            <a:off x="1475656" y="2204864"/>
            <a:ext cx="2880000" cy="2171810"/>
          </a:xfrm>
          <a:prstGeom prst="rect">
            <a:avLst/>
          </a:prstGeom>
          <a:noFill/>
          <a:ln w="9525">
            <a:noFill/>
            <a:miter lim="800000"/>
            <a:headEnd/>
            <a:tailEnd/>
          </a:ln>
        </p:spPr>
      </p:pic>
      <p:pic>
        <p:nvPicPr>
          <p:cNvPr id="102404" name="Picture 4"/>
          <p:cNvPicPr>
            <a:picLocks noChangeAspect="1" noChangeArrowheads="1"/>
          </p:cNvPicPr>
          <p:nvPr/>
        </p:nvPicPr>
        <p:blipFill>
          <a:blip r:embed="rId6" cstate="print"/>
          <a:srcRect/>
          <a:stretch>
            <a:fillRect/>
          </a:stretch>
        </p:blipFill>
        <p:spPr bwMode="auto">
          <a:xfrm>
            <a:off x="4427984" y="2204864"/>
            <a:ext cx="2880000" cy="217181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continue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01377" name="Object 1"/>
          <p:cNvGraphicFramePr>
            <a:graphicFrameLocks noChangeAspect="1"/>
          </p:cNvGraphicFramePr>
          <p:nvPr/>
        </p:nvGraphicFramePr>
        <p:xfrm>
          <a:off x="899592" y="1556792"/>
          <a:ext cx="3184525" cy="966788"/>
        </p:xfrm>
        <a:graphic>
          <a:graphicData uri="http://schemas.openxmlformats.org/presentationml/2006/ole">
            <mc:AlternateContent xmlns:mc="http://schemas.openxmlformats.org/markup-compatibility/2006">
              <mc:Choice xmlns:v="urn:schemas-microsoft-com:vml" Requires="v">
                <p:oleObj spid="_x0000_s101385" name="Equation" r:id="rId3" imgW="1574800" imgH="482600" progId="Equation.DSMT4">
                  <p:embed/>
                </p:oleObj>
              </mc:Choice>
              <mc:Fallback>
                <p:oleObj name="Equation" r:id="rId3" imgW="1574800" imgH="482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556792"/>
                        <a:ext cx="3184525"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379" name="Picture 3"/>
          <p:cNvPicPr>
            <a:picLocks noChangeAspect="1" noChangeArrowheads="1"/>
          </p:cNvPicPr>
          <p:nvPr/>
        </p:nvPicPr>
        <p:blipFill>
          <a:blip r:embed="rId5" cstate="print"/>
          <a:srcRect/>
          <a:stretch>
            <a:fillRect/>
          </a:stretch>
        </p:blipFill>
        <p:spPr bwMode="auto">
          <a:xfrm>
            <a:off x="4499992" y="1412776"/>
            <a:ext cx="2880000" cy="2171810"/>
          </a:xfrm>
          <a:prstGeom prst="rect">
            <a:avLst/>
          </a:prstGeom>
          <a:noFill/>
          <a:ln w="9525">
            <a:noFill/>
            <a:miter lim="800000"/>
            <a:headEnd/>
            <a:tailEnd/>
          </a:ln>
        </p:spPr>
      </p:pic>
      <p:pic>
        <p:nvPicPr>
          <p:cNvPr id="101380" name="Picture 4"/>
          <p:cNvPicPr>
            <a:picLocks noChangeAspect="1" noChangeArrowheads="1"/>
          </p:cNvPicPr>
          <p:nvPr/>
        </p:nvPicPr>
        <p:blipFill>
          <a:blip r:embed="rId6" cstate="print"/>
          <a:srcRect/>
          <a:stretch>
            <a:fillRect/>
          </a:stretch>
        </p:blipFill>
        <p:spPr bwMode="auto">
          <a:xfrm>
            <a:off x="4499992" y="3645024"/>
            <a:ext cx="2880000" cy="217181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probleemstelling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kstvak 4"/>
          <p:cNvSpPr txBox="1"/>
          <p:nvPr/>
        </p:nvSpPr>
        <p:spPr>
          <a:xfrm>
            <a:off x="539552" y="1052736"/>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Op een fruitveiling wordt van een aselecte bak appels elke appel gewogen. De resultaten vind je in volgende tabel (gewicht in gram):</a:t>
            </a:r>
            <a:endParaRPr lang="nl-BE" sz="2000" dirty="0">
              <a:latin typeface="Arial" pitchFamily="34" charset="0"/>
              <a:cs typeface="Arial" pitchFamily="34" charset="0"/>
            </a:endParaRPr>
          </a:p>
        </p:txBody>
      </p:sp>
      <p:pic>
        <p:nvPicPr>
          <p:cNvPr id="26626" name="Picture 2" descr="http://www.aldi.nl/images/elstar_appelen_big_4352.jpg"/>
          <p:cNvPicPr>
            <a:picLocks noChangeAspect="1" noChangeArrowheads="1"/>
          </p:cNvPicPr>
          <p:nvPr/>
        </p:nvPicPr>
        <p:blipFill>
          <a:blip r:embed="rId2" cstate="print"/>
          <a:srcRect l="3236" t="22947" r="6293" b="20044"/>
          <a:stretch>
            <a:fillRect/>
          </a:stretch>
        </p:blipFill>
        <p:spPr bwMode="auto">
          <a:xfrm>
            <a:off x="5580112" y="4581128"/>
            <a:ext cx="3359330" cy="2116838"/>
          </a:xfrm>
          <a:prstGeom prst="rect">
            <a:avLst/>
          </a:prstGeom>
          <a:noFill/>
        </p:spPr>
      </p:pic>
      <p:graphicFrame>
        <p:nvGraphicFramePr>
          <p:cNvPr id="6" name="Tabel 5"/>
          <p:cNvGraphicFramePr>
            <a:graphicFrameLocks noGrp="1"/>
          </p:cNvGraphicFramePr>
          <p:nvPr/>
        </p:nvGraphicFramePr>
        <p:xfrm>
          <a:off x="971600" y="1988840"/>
          <a:ext cx="6912770" cy="2595880"/>
        </p:xfrm>
        <a:graphic>
          <a:graphicData uri="http://schemas.openxmlformats.org/drawingml/2006/table">
            <a:tbl>
              <a:tblPr firstRow="1" bandRow="1">
                <a:tableStyleId>{69CF1AB2-1976-4502-BF36-3FF5EA218861}</a:tableStyleId>
              </a:tblPr>
              <a:tblGrid>
                <a:gridCol w="691277"/>
                <a:gridCol w="691277"/>
                <a:gridCol w="691277"/>
                <a:gridCol w="691277"/>
                <a:gridCol w="691277"/>
                <a:gridCol w="691277"/>
                <a:gridCol w="691277"/>
                <a:gridCol w="691277"/>
                <a:gridCol w="691277"/>
                <a:gridCol w="691277"/>
              </a:tblGrid>
              <a:tr h="370840">
                <a:tc>
                  <a:txBody>
                    <a:bodyPr/>
                    <a:lstStyle/>
                    <a:p>
                      <a:pPr algn="ctr"/>
                      <a:r>
                        <a:rPr kumimoji="0" lang="nl-BE" b="0" kern="1200" baseline="0" dirty="0" smtClean="0">
                          <a:solidFill>
                            <a:schemeClr val="dk1"/>
                          </a:solidFill>
                          <a:latin typeface="Arial" pitchFamily="34" charset="0"/>
                          <a:ea typeface="+mn-ea"/>
                          <a:cs typeface="+mn-cs"/>
                        </a:rPr>
                        <a:t>266</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219</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292</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341</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338</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363</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175</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269</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333</a:t>
                      </a:r>
                      <a:endParaRPr kumimoji="0" lang="nl-BE" b="0" kern="1200" baseline="0" dirty="0">
                        <a:solidFill>
                          <a:schemeClr val="dk1"/>
                        </a:solidFill>
                        <a:latin typeface="Arial" pitchFamily="34" charset="0"/>
                        <a:ea typeface="+mn-ea"/>
                        <a:cs typeface="+mn-cs"/>
                      </a:endParaRPr>
                    </a:p>
                  </a:txBody>
                  <a:tcPr/>
                </a:tc>
                <a:tc>
                  <a:txBody>
                    <a:bodyPr/>
                    <a:lstStyle/>
                    <a:p>
                      <a:pPr algn="ctr"/>
                      <a:r>
                        <a:rPr kumimoji="0" lang="nl-BE" b="0" kern="1200" baseline="0" dirty="0" smtClean="0">
                          <a:solidFill>
                            <a:schemeClr val="dk1"/>
                          </a:solidFill>
                          <a:latin typeface="Arial" pitchFamily="34" charset="0"/>
                          <a:ea typeface="+mn-ea"/>
                          <a:cs typeface="+mn-cs"/>
                        </a:rPr>
                        <a:t>228</a:t>
                      </a:r>
                      <a:endParaRPr kumimoji="0" lang="nl-BE" b="0" kern="1200" baseline="0" dirty="0">
                        <a:solidFill>
                          <a:schemeClr val="dk1"/>
                        </a:solidFill>
                        <a:latin typeface="Arial" pitchFamily="34" charset="0"/>
                        <a:ea typeface="+mn-ea"/>
                        <a:cs typeface="+mn-cs"/>
                      </a:endParaRPr>
                    </a:p>
                  </a:txBody>
                  <a:tcPr/>
                </a:tc>
              </a:tr>
              <a:tr h="370840">
                <a:tc>
                  <a:txBody>
                    <a:bodyPr/>
                    <a:lstStyle/>
                    <a:p>
                      <a:pPr algn="ctr"/>
                      <a:r>
                        <a:rPr lang="nl-BE" b="0" baseline="0" dirty="0" smtClean="0">
                          <a:latin typeface="Arial" pitchFamily="34" charset="0"/>
                        </a:rPr>
                        <a:t>247</a:t>
                      </a:r>
                      <a:endParaRPr lang="nl-BE" b="0" baseline="0" dirty="0">
                        <a:latin typeface="Arial" pitchFamily="34" charset="0"/>
                      </a:endParaRPr>
                    </a:p>
                  </a:txBody>
                  <a:tcPr/>
                </a:tc>
                <a:tc>
                  <a:txBody>
                    <a:bodyPr/>
                    <a:lstStyle/>
                    <a:p>
                      <a:pPr algn="ctr"/>
                      <a:r>
                        <a:rPr lang="nl-BE" b="0" baseline="0" dirty="0" smtClean="0">
                          <a:latin typeface="Arial" pitchFamily="34" charset="0"/>
                        </a:rPr>
                        <a:t>199</a:t>
                      </a:r>
                      <a:endParaRPr lang="nl-BE" b="0" baseline="0" dirty="0">
                        <a:latin typeface="Arial" pitchFamily="34" charset="0"/>
                      </a:endParaRPr>
                    </a:p>
                  </a:txBody>
                  <a:tcPr/>
                </a:tc>
                <a:tc>
                  <a:txBody>
                    <a:bodyPr/>
                    <a:lstStyle/>
                    <a:p>
                      <a:pPr algn="ctr"/>
                      <a:r>
                        <a:rPr lang="nl-BE" b="0" baseline="0" dirty="0" smtClean="0">
                          <a:latin typeface="Arial" pitchFamily="34" charset="0"/>
                        </a:rPr>
                        <a:t>191</a:t>
                      </a:r>
                      <a:endParaRPr lang="nl-BE" b="0" baseline="0" dirty="0">
                        <a:latin typeface="Arial" pitchFamily="34" charset="0"/>
                      </a:endParaRPr>
                    </a:p>
                  </a:txBody>
                  <a:tcPr/>
                </a:tc>
                <a:tc>
                  <a:txBody>
                    <a:bodyPr/>
                    <a:lstStyle/>
                    <a:p>
                      <a:pPr algn="ctr"/>
                      <a:r>
                        <a:rPr lang="nl-BE" b="0" baseline="0" dirty="0" smtClean="0">
                          <a:latin typeface="Arial" pitchFamily="34" charset="0"/>
                        </a:rPr>
                        <a:t>233</a:t>
                      </a:r>
                      <a:endParaRPr lang="nl-BE" b="0" baseline="0" dirty="0">
                        <a:latin typeface="Arial" pitchFamily="34" charset="0"/>
                      </a:endParaRPr>
                    </a:p>
                  </a:txBody>
                  <a:tcPr/>
                </a:tc>
                <a:tc>
                  <a:txBody>
                    <a:bodyPr/>
                    <a:lstStyle/>
                    <a:p>
                      <a:pPr algn="ctr"/>
                      <a:r>
                        <a:rPr lang="nl-BE" b="0" baseline="0" dirty="0" smtClean="0">
                          <a:latin typeface="Arial" pitchFamily="34" charset="0"/>
                        </a:rPr>
                        <a:t>243</a:t>
                      </a:r>
                      <a:endParaRPr lang="nl-BE" b="0" baseline="0" dirty="0">
                        <a:latin typeface="Arial" pitchFamily="34" charset="0"/>
                      </a:endParaRPr>
                    </a:p>
                  </a:txBody>
                  <a:tcPr/>
                </a:tc>
                <a:tc>
                  <a:txBody>
                    <a:bodyPr/>
                    <a:lstStyle/>
                    <a:p>
                      <a:pPr algn="ctr"/>
                      <a:r>
                        <a:rPr lang="nl-BE" b="0" baseline="0" dirty="0" smtClean="0">
                          <a:latin typeface="Arial" pitchFamily="34" charset="0"/>
                        </a:rPr>
                        <a:t>178</a:t>
                      </a:r>
                      <a:endParaRPr lang="nl-BE" b="0" baseline="0" dirty="0">
                        <a:latin typeface="Arial" pitchFamily="34" charset="0"/>
                      </a:endParaRPr>
                    </a:p>
                  </a:txBody>
                  <a:tcPr/>
                </a:tc>
                <a:tc>
                  <a:txBody>
                    <a:bodyPr/>
                    <a:lstStyle/>
                    <a:p>
                      <a:pPr algn="ctr"/>
                      <a:r>
                        <a:rPr lang="nl-BE" b="0" baseline="0" dirty="0" smtClean="0">
                          <a:latin typeface="Arial" pitchFamily="34" charset="0"/>
                        </a:rPr>
                        <a:t>253</a:t>
                      </a:r>
                      <a:endParaRPr lang="nl-BE" b="0" baseline="0" dirty="0">
                        <a:latin typeface="Arial" pitchFamily="34" charset="0"/>
                      </a:endParaRPr>
                    </a:p>
                  </a:txBody>
                  <a:tcPr/>
                </a:tc>
                <a:tc>
                  <a:txBody>
                    <a:bodyPr/>
                    <a:lstStyle/>
                    <a:p>
                      <a:pPr algn="ctr"/>
                      <a:r>
                        <a:rPr lang="nl-BE" b="0" baseline="0" dirty="0" smtClean="0">
                          <a:latin typeface="Arial" pitchFamily="34" charset="0"/>
                        </a:rPr>
                        <a:t>261</a:t>
                      </a:r>
                      <a:endParaRPr lang="nl-BE" b="0" baseline="0" dirty="0">
                        <a:latin typeface="Arial" pitchFamily="34" charset="0"/>
                      </a:endParaRPr>
                    </a:p>
                  </a:txBody>
                  <a:tcPr/>
                </a:tc>
                <a:tc>
                  <a:txBody>
                    <a:bodyPr/>
                    <a:lstStyle/>
                    <a:p>
                      <a:pPr algn="ctr"/>
                      <a:r>
                        <a:rPr lang="nl-BE" b="0" baseline="0" dirty="0" smtClean="0">
                          <a:latin typeface="Arial" pitchFamily="34" charset="0"/>
                        </a:rPr>
                        <a:t>407</a:t>
                      </a:r>
                      <a:endParaRPr lang="nl-BE" b="0" baseline="0" dirty="0">
                        <a:latin typeface="Arial" pitchFamily="34" charset="0"/>
                      </a:endParaRPr>
                    </a:p>
                  </a:txBody>
                  <a:tcPr/>
                </a:tc>
                <a:tc>
                  <a:txBody>
                    <a:bodyPr/>
                    <a:lstStyle/>
                    <a:p>
                      <a:pPr algn="ctr"/>
                      <a:r>
                        <a:rPr lang="nl-BE" b="0" baseline="0" dirty="0" smtClean="0">
                          <a:latin typeface="Arial" pitchFamily="34" charset="0"/>
                        </a:rPr>
                        <a:t>262</a:t>
                      </a:r>
                      <a:endParaRPr lang="nl-BE" b="0" baseline="0" dirty="0">
                        <a:latin typeface="Arial" pitchFamily="34" charset="0"/>
                      </a:endParaRPr>
                    </a:p>
                  </a:txBody>
                  <a:tcPr/>
                </a:tc>
              </a:tr>
              <a:tr h="370840">
                <a:tc>
                  <a:txBody>
                    <a:bodyPr/>
                    <a:lstStyle/>
                    <a:p>
                      <a:pPr algn="ctr"/>
                      <a:r>
                        <a:rPr lang="nl-BE" b="0" baseline="0" dirty="0" smtClean="0">
                          <a:latin typeface="Arial" pitchFamily="34" charset="0"/>
                        </a:rPr>
                        <a:t>264</a:t>
                      </a:r>
                      <a:endParaRPr lang="nl-BE" b="0" baseline="0" dirty="0">
                        <a:latin typeface="Arial" pitchFamily="34" charset="0"/>
                      </a:endParaRPr>
                    </a:p>
                  </a:txBody>
                  <a:tcPr/>
                </a:tc>
                <a:tc>
                  <a:txBody>
                    <a:bodyPr/>
                    <a:lstStyle/>
                    <a:p>
                      <a:pPr algn="ctr"/>
                      <a:r>
                        <a:rPr lang="nl-BE" b="0" baseline="0" dirty="0" smtClean="0">
                          <a:latin typeface="Arial" pitchFamily="34" charset="0"/>
                        </a:rPr>
                        <a:t>262</a:t>
                      </a:r>
                      <a:endParaRPr lang="nl-BE" b="0" baseline="0" dirty="0">
                        <a:latin typeface="Arial" pitchFamily="34" charset="0"/>
                      </a:endParaRPr>
                    </a:p>
                  </a:txBody>
                  <a:tcPr/>
                </a:tc>
                <a:tc>
                  <a:txBody>
                    <a:bodyPr/>
                    <a:lstStyle/>
                    <a:p>
                      <a:pPr algn="ctr"/>
                      <a:r>
                        <a:rPr lang="nl-BE" b="0" baseline="0" dirty="0" smtClean="0">
                          <a:latin typeface="Arial" pitchFamily="34" charset="0"/>
                        </a:rPr>
                        <a:t>344</a:t>
                      </a:r>
                      <a:endParaRPr lang="nl-BE" b="0" baseline="0" dirty="0">
                        <a:latin typeface="Arial" pitchFamily="34" charset="0"/>
                      </a:endParaRPr>
                    </a:p>
                  </a:txBody>
                  <a:tcPr/>
                </a:tc>
                <a:tc>
                  <a:txBody>
                    <a:bodyPr/>
                    <a:lstStyle/>
                    <a:p>
                      <a:pPr algn="ctr"/>
                      <a:r>
                        <a:rPr lang="nl-BE" b="0" baseline="0" dirty="0" smtClean="0">
                          <a:latin typeface="Arial" pitchFamily="34" charset="0"/>
                        </a:rPr>
                        <a:t>276</a:t>
                      </a:r>
                      <a:endParaRPr lang="nl-BE" b="0" baseline="0" dirty="0">
                        <a:latin typeface="Arial" pitchFamily="34" charset="0"/>
                      </a:endParaRPr>
                    </a:p>
                  </a:txBody>
                  <a:tcPr/>
                </a:tc>
                <a:tc>
                  <a:txBody>
                    <a:bodyPr/>
                    <a:lstStyle/>
                    <a:p>
                      <a:pPr algn="ctr"/>
                      <a:r>
                        <a:rPr lang="nl-BE" b="0" baseline="0" dirty="0" smtClean="0">
                          <a:latin typeface="Arial" pitchFamily="34" charset="0"/>
                        </a:rPr>
                        <a:t>271</a:t>
                      </a:r>
                      <a:endParaRPr lang="nl-BE" b="0" baseline="0" dirty="0">
                        <a:latin typeface="Arial" pitchFamily="34" charset="0"/>
                      </a:endParaRPr>
                    </a:p>
                  </a:txBody>
                  <a:tcPr/>
                </a:tc>
                <a:tc>
                  <a:txBody>
                    <a:bodyPr/>
                    <a:lstStyle/>
                    <a:p>
                      <a:pPr algn="ctr"/>
                      <a:r>
                        <a:rPr lang="nl-BE" b="0" baseline="0" dirty="0" smtClean="0">
                          <a:latin typeface="Arial" pitchFamily="34" charset="0"/>
                        </a:rPr>
                        <a:t>255</a:t>
                      </a:r>
                      <a:endParaRPr lang="nl-BE" b="0" baseline="0" dirty="0">
                        <a:latin typeface="Arial" pitchFamily="34" charset="0"/>
                      </a:endParaRPr>
                    </a:p>
                  </a:txBody>
                  <a:tcPr/>
                </a:tc>
                <a:tc>
                  <a:txBody>
                    <a:bodyPr/>
                    <a:lstStyle/>
                    <a:p>
                      <a:pPr algn="ctr"/>
                      <a:r>
                        <a:rPr lang="nl-BE" b="0" baseline="0" dirty="0" smtClean="0">
                          <a:latin typeface="Arial" pitchFamily="34" charset="0"/>
                        </a:rPr>
                        <a:t>375</a:t>
                      </a:r>
                      <a:endParaRPr lang="nl-BE" b="0" baseline="0" dirty="0">
                        <a:latin typeface="Arial" pitchFamily="34" charset="0"/>
                      </a:endParaRPr>
                    </a:p>
                  </a:txBody>
                  <a:tcPr/>
                </a:tc>
                <a:tc>
                  <a:txBody>
                    <a:bodyPr/>
                    <a:lstStyle/>
                    <a:p>
                      <a:pPr algn="ctr"/>
                      <a:r>
                        <a:rPr lang="nl-BE" b="0" baseline="0" dirty="0" smtClean="0">
                          <a:latin typeface="Arial" pitchFamily="34" charset="0"/>
                        </a:rPr>
                        <a:t>322</a:t>
                      </a:r>
                      <a:endParaRPr lang="nl-BE" b="0" baseline="0" dirty="0">
                        <a:latin typeface="Arial" pitchFamily="34" charset="0"/>
                      </a:endParaRPr>
                    </a:p>
                  </a:txBody>
                  <a:tcPr/>
                </a:tc>
                <a:tc>
                  <a:txBody>
                    <a:bodyPr/>
                    <a:lstStyle/>
                    <a:p>
                      <a:pPr algn="ctr"/>
                      <a:r>
                        <a:rPr lang="nl-BE" b="0" baseline="0" dirty="0" smtClean="0">
                          <a:latin typeface="Arial" pitchFamily="34" charset="0"/>
                        </a:rPr>
                        <a:t>394</a:t>
                      </a:r>
                      <a:endParaRPr lang="nl-BE" b="0" baseline="0" dirty="0">
                        <a:latin typeface="Arial" pitchFamily="34" charset="0"/>
                      </a:endParaRPr>
                    </a:p>
                  </a:txBody>
                  <a:tcPr/>
                </a:tc>
                <a:tc>
                  <a:txBody>
                    <a:bodyPr/>
                    <a:lstStyle/>
                    <a:p>
                      <a:pPr algn="ctr"/>
                      <a:r>
                        <a:rPr lang="nl-BE" b="0" baseline="0" dirty="0" smtClean="0">
                          <a:latin typeface="Arial" pitchFamily="34" charset="0"/>
                        </a:rPr>
                        <a:t>249</a:t>
                      </a:r>
                      <a:endParaRPr lang="nl-BE" b="0" baseline="0" dirty="0">
                        <a:latin typeface="Arial" pitchFamily="34" charset="0"/>
                      </a:endParaRPr>
                    </a:p>
                  </a:txBody>
                  <a:tcPr/>
                </a:tc>
              </a:tr>
              <a:tr h="370840">
                <a:tc>
                  <a:txBody>
                    <a:bodyPr/>
                    <a:lstStyle/>
                    <a:p>
                      <a:pPr algn="ctr"/>
                      <a:r>
                        <a:rPr lang="nl-BE" b="0" baseline="0" dirty="0" smtClean="0">
                          <a:latin typeface="Arial" pitchFamily="34" charset="0"/>
                        </a:rPr>
                        <a:t>360</a:t>
                      </a:r>
                      <a:endParaRPr lang="nl-BE" b="0" baseline="0" dirty="0">
                        <a:latin typeface="Arial" pitchFamily="34" charset="0"/>
                      </a:endParaRPr>
                    </a:p>
                  </a:txBody>
                  <a:tcPr/>
                </a:tc>
                <a:tc>
                  <a:txBody>
                    <a:bodyPr/>
                    <a:lstStyle/>
                    <a:p>
                      <a:pPr algn="ctr"/>
                      <a:r>
                        <a:rPr lang="nl-BE" b="0" baseline="0" dirty="0" smtClean="0">
                          <a:latin typeface="Arial" pitchFamily="34" charset="0"/>
                        </a:rPr>
                        <a:t>203</a:t>
                      </a:r>
                      <a:endParaRPr lang="nl-BE" b="0" baseline="0" dirty="0">
                        <a:latin typeface="Arial" pitchFamily="34" charset="0"/>
                      </a:endParaRPr>
                    </a:p>
                  </a:txBody>
                  <a:tcPr/>
                </a:tc>
                <a:tc>
                  <a:txBody>
                    <a:bodyPr/>
                    <a:lstStyle/>
                    <a:p>
                      <a:pPr algn="ctr"/>
                      <a:r>
                        <a:rPr lang="nl-BE" b="0" baseline="0" dirty="0" smtClean="0">
                          <a:latin typeface="Arial" pitchFamily="34" charset="0"/>
                        </a:rPr>
                        <a:t>306</a:t>
                      </a:r>
                      <a:endParaRPr lang="nl-BE" b="0" baseline="0" dirty="0">
                        <a:latin typeface="Arial" pitchFamily="34" charset="0"/>
                      </a:endParaRPr>
                    </a:p>
                  </a:txBody>
                  <a:tcPr/>
                </a:tc>
                <a:tc>
                  <a:txBody>
                    <a:bodyPr/>
                    <a:lstStyle/>
                    <a:p>
                      <a:pPr algn="ctr"/>
                      <a:r>
                        <a:rPr lang="nl-BE" b="0" baseline="0" dirty="0" smtClean="0">
                          <a:latin typeface="Arial" pitchFamily="34" charset="0"/>
                        </a:rPr>
                        <a:t>323</a:t>
                      </a:r>
                      <a:endParaRPr lang="nl-BE" b="0" baseline="0" dirty="0">
                        <a:latin typeface="Arial" pitchFamily="34" charset="0"/>
                      </a:endParaRPr>
                    </a:p>
                  </a:txBody>
                  <a:tcPr/>
                </a:tc>
                <a:tc>
                  <a:txBody>
                    <a:bodyPr/>
                    <a:lstStyle/>
                    <a:p>
                      <a:pPr algn="ctr"/>
                      <a:r>
                        <a:rPr lang="nl-BE" b="0" baseline="0" dirty="0" smtClean="0">
                          <a:latin typeface="Arial" pitchFamily="34" charset="0"/>
                        </a:rPr>
                        <a:t>372</a:t>
                      </a:r>
                      <a:endParaRPr lang="nl-BE" b="0" baseline="0" dirty="0">
                        <a:latin typeface="Arial" pitchFamily="34" charset="0"/>
                      </a:endParaRPr>
                    </a:p>
                  </a:txBody>
                  <a:tcPr/>
                </a:tc>
                <a:tc>
                  <a:txBody>
                    <a:bodyPr/>
                    <a:lstStyle/>
                    <a:p>
                      <a:pPr algn="ctr"/>
                      <a:r>
                        <a:rPr lang="nl-BE" b="0" baseline="0" dirty="0" smtClean="0">
                          <a:latin typeface="Arial" pitchFamily="34" charset="0"/>
                        </a:rPr>
                        <a:t>276</a:t>
                      </a:r>
                      <a:endParaRPr lang="nl-BE" b="0" baseline="0" dirty="0">
                        <a:latin typeface="Arial" pitchFamily="34" charset="0"/>
                      </a:endParaRPr>
                    </a:p>
                  </a:txBody>
                  <a:tcPr/>
                </a:tc>
                <a:tc>
                  <a:txBody>
                    <a:bodyPr/>
                    <a:lstStyle/>
                    <a:p>
                      <a:pPr algn="ctr"/>
                      <a:r>
                        <a:rPr lang="nl-BE" b="0" baseline="0" dirty="0" smtClean="0">
                          <a:latin typeface="Arial" pitchFamily="34" charset="0"/>
                        </a:rPr>
                        <a:t>255</a:t>
                      </a:r>
                      <a:endParaRPr lang="nl-BE" b="0" baseline="0" dirty="0">
                        <a:latin typeface="Arial" pitchFamily="34" charset="0"/>
                      </a:endParaRPr>
                    </a:p>
                  </a:txBody>
                  <a:tcPr/>
                </a:tc>
                <a:tc>
                  <a:txBody>
                    <a:bodyPr/>
                    <a:lstStyle/>
                    <a:p>
                      <a:pPr algn="ctr"/>
                      <a:r>
                        <a:rPr lang="nl-BE" b="0" baseline="0" dirty="0" smtClean="0">
                          <a:latin typeface="Arial" pitchFamily="34" charset="0"/>
                        </a:rPr>
                        <a:t>312</a:t>
                      </a:r>
                      <a:endParaRPr lang="nl-BE" b="0" baseline="0" dirty="0">
                        <a:latin typeface="Arial" pitchFamily="34" charset="0"/>
                      </a:endParaRPr>
                    </a:p>
                  </a:txBody>
                  <a:tcPr/>
                </a:tc>
                <a:tc>
                  <a:txBody>
                    <a:bodyPr/>
                    <a:lstStyle/>
                    <a:p>
                      <a:pPr algn="ctr"/>
                      <a:r>
                        <a:rPr lang="nl-BE" b="0" baseline="0" dirty="0" smtClean="0">
                          <a:latin typeface="Arial" pitchFamily="34" charset="0"/>
                        </a:rPr>
                        <a:t>262</a:t>
                      </a:r>
                      <a:endParaRPr lang="nl-BE" b="0" baseline="0" dirty="0">
                        <a:latin typeface="Arial" pitchFamily="34" charset="0"/>
                      </a:endParaRPr>
                    </a:p>
                  </a:txBody>
                  <a:tcPr/>
                </a:tc>
                <a:tc>
                  <a:txBody>
                    <a:bodyPr/>
                    <a:lstStyle/>
                    <a:p>
                      <a:pPr algn="ctr"/>
                      <a:r>
                        <a:rPr lang="nl-BE" b="0" baseline="0" dirty="0" smtClean="0">
                          <a:latin typeface="Arial" pitchFamily="34" charset="0"/>
                        </a:rPr>
                        <a:t>316</a:t>
                      </a:r>
                      <a:endParaRPr lang="nl-BE" b="0" baseline="0" dirty="0">
                        <a:latin typeface="Arial" pitchFamily="34" charset="0"/>
                      </a:endParaRPr>
                    </a:p>
                  </a:txBody>
                  <a:tcPr/>
                </a:tc>
              </a:tr>
              <a:tr h="370840">
                <a:tc>
                  <a:txBody>
                    <a:bodyPr/>
                    <a:lstStyle/>
                    <a:p>
                      <a:pPr algn="ctr"/>
                      <a:r>
                        <a:rPr lang="nl-BE" b="0" baseline="0" dirty="0" smtClean="0">
                          <a:latin typeface="Arial" pitchFamily="34" charset="0"/>
                        </a:rPr>
                        <a:t>211</a:t>
                      </a:r>
                      <a:endParaRPr lang="nl-BE" b="0" baseline="0" dirty="0">
                        <a:latin typeface="Arial" pitchFamily="34" charset="0"/>
                      </a:endParaRPr>
                    </a:p>
                  </a:txBody>
                  <a:tcPr/>
                </a:tc>
                <a:tc>
                  <a:txBody>
                    <a:bodyPr/>
                    <a:lstStyle/>
                    <a:p>
                      <a:pPr algn="ctr"/>
                      <a:r>
                        <a:rPr lang="nl-BE" b="0" baseline="0" dirty="0" smtClean="0">
                          <a:latin typeface="Arial" pitchFamily="34" charset="0"/>
                        </a:rPr>
                        <a:t>239</a:t>
                      </a:r>
                      <a:endParaRPr lang="nl-BE" b="0" baseline="0" dirty="0">
                        <a:latin typeface="Arial" pitchFamily="34" charset="0"/>
                      </a:endParaRPr>
                    </a:p>
                  </a:txBody>
                  <a:tcPr/>
                </a:tc>
                <a:tc>
                  <a:txBody>
                    <a:bodyPr/>
                    <a:lstStyle/>
                    <a:p>
                      <a:pPr algn="ctr"/>
                      <a:r>
                        <a:rPr lang="nl-BE" b="0" baseline="0" dirty="0" smtClean="0">
                          <a:latin typeface="Arial" pitchFamily="34" charset="0"/>
                        </a:rPr>
                        <a:t>207</a:t>
                      </a:r>
                      <a:endParaRPr lang="nl-BE" b="0" baseline="0" dirty="0">
                        <a:latin typeface="Arial" pitchFamily="34" charset="0"/>
                      </a:endParaRPr>
                    </a:p>
                  </a:txBody>
                  <a:tcPr/>
                </a:tc>
                <a:tc>
                  <a:txBody>
                    <a:bodyPr/>
                    <a:lstStyle/>
                    <a:p>
                      <a:pPr algn="ctr"/>
                      <a:r>
                        <a:rPr lang="nl-BE" b="0" baseline="0" dirty="0" smtClean="0">
                          <a:latin typeface="Arial" pitchFamily="34" charset="0"/>
                        </a:rPr>
                        <a:t>263</a:t>
                      </a:r>
                      <a:endParaRPr lang="nl-BE" b="0" baseline="0" dirty="0">
                        <a:latin typeface="Arial" pitchFamily="34" charset="0"/>
                      </a:endParaRPr>
                    </a:p>
                  </a:txBody>
                  <a:tcPr/>
                </a:tc>
                <a:tc>
                  <a:txBody>
                    <a:bodyPr/>
                    <a:lstStyle/>
                    <a:p>
                      <a:pPr algn="ctr"/>
                      <a:r>
                        <a:rPr lang="nl-BE" b="0" baseline="0" dirty="0" smtClean="0">
                          <a:latin typeface="Arial" pitchFamily="34" charset="0"/>
                        </a:rPr>
                        <a:t>278</a:t>
                      </a:r>
                      <a:endParaRPr lang="nl-BE" b="0" baseline="0" dirty="0">
                        <a:latin typeface="Arial" pitchFamily="34" charset="0"/>
                      </a:endParaRPr>
                    </a:p>
                  </a:txBody>
                  <a:tcPr/>
                </a:tc>
                <a:tc>
                  <a:txBody>
                    <a:bodyPr/>
                    <a:lstStyle/>
                    <a:p>
                      <a:pPr algn="ctr"/>
                      <a:r>
                        <a:rPr lang="nl-BE" b="0" baseline="0" dirty="0" smtClean="0">
                          <a:latin typeface="Arial" pitchFamily="34" charset="0"/>
                        </a:rPr>
                        <a:t>281</a:t>
                      </a:r>
                      <a:endParaRPr lang="nl-BE" b="0" baseline="0" dirty="0">
                        <a:latin typeface="Arial" pitchFamily="34" charset="0"/>
                      </a:endParaRPr>
                    </a:p>
                  </a:txBody>
                  <a:tcPr/>
                </a:tc>
                <a:tc>
                  <a:txBody>
                    <a:bodyPr/>
                    <a:lstStyle/>
                    <a:p>
                      <a:pPr algn="ctr"/>
                      <a:r>
                        <a:rPr lang="nl-BE" b="0" baseline="0" dirty="0" smtClean="0">
                          <a:latin typeface="Arial" pitchFamily="34" charset="0"/>
                        </a:rPr>
                        <a:t>265</a:t>
                      </a:r>
                      <a:endParaRPr lang="nl-BE" b="0" baseline="0" dirty="0">
                        <a:latin typeface="Arial" pitchFamily="34" charset="0"/>
                      </a:endParaRPr>
                    </a:p>
                  </a:txBody>
                  <a:tcPr/>
                </a:tc>
                <a:tc>
                  <a:txBody>
                    <a:bodyPr/>
                    <a:lstStyle/>
                    <a:p>
                      <a:pPr algn="ctr"/>
                      <a:r>
                        <a:rPr lang="nl-BE" b="0" baseline="0" dirty="0" smtClean="0">
                          <a:latin typeface="Arial" pitchFamily="34" charset="0"/>
                        </a:rPr>
                        <a:t>385</a:t>
                      </a:r>
                      <a:endParaRPr lang="nl-BE" b="0" baseline="0" dirty="0">
                        <a:latin typeface="Arial" pitchFamily="34" charset="0"/>
                      </a:endParaRPr>
                    </a:p>
                  </a:txBody>
                  <a:tcPr/>
                </a:tc>
                <a:tc>
                  <a:txBody>
                    <a:bodyPr/>
                    <a:lstStyle/>
                    <a:p>
                      <a:pPr algn="ctr"/>
                      <a:r>
                        <a:rPr lang="nl-BE" b="0" baseline="0" dirty="0" smtClean="0">
                          <a:latin typeface="Arial" pitchFamily="34" charset="0"/>
                        </a:rPr>
                        <a:t>196</a:t>
                      </a:r>
                      <a:endParaRPr lang="nl-BE" b="0" baseline="0" dirty="0">
                        <a:latin typeface="Arial" pitchFamily="34" charset="0"/>
                      </a:endParaRPr>
                    </a:p>
                  </a:txBody>
                  <a:tcPr/>
                </a:tc>
                <a:tc>
                  <a:txBody>
                    <a:bodyPr/>
                    <a:lstStyle/>
                    <a:p>
                      <a:pPr algn="ctr"/>
                      <a:r>
                        <a:rPr lang="nl-BE" b="0" baseline="0" dirty="0" smtClean="0">
                          <a:latin typeface="Arial" pitchFamily="34" charset="0"/>
                        </a:rPr>
                        <a:t>245</a:t>
                      </a:r>
                      <a:endParaRPr lang="nl-BE" b="0" baseline="0" dirty="0">
                        <a:latin typeface="Arial" pitchFamily="34" charset="0"/>
                      </a:endParaRPr>
                    </a:p>
                  </a:txBody>
                  <a:tcPr/>
                </a:tc>
              </a:tr>
              <a:tr h="370840">
                <a:tc>
                  <a:txBody>
                    <a:bodyPr/>
                    <a:lstStyle/>
                    <a:p>
                      <a:pPr algn="ctr"/>
                      <a:r>
                        <a:rPr lang="nl-BE" b="0" baseline="0" dirty="0" smtClean="0">
                          <a:latin typeface="Arial" pitchFamily="34" charset="0"/>
                        </a:rPr>
                        <a:t>152</a:t>
                      </a:r>
                      <a:endParaRPr lang="nl-BE" b="0" baseline="0" dirty="0">
                        <a:latin typeface="Arial" pitchFamily="34" charset="0"/>
                      </a:endParaRPr>
                    </a:p>
                  </a:txBody>
                  <a:tcPr/>
                </a:tc>
                <a:tc>
                  <a:txBody>
                    <a:bodyPr/>
                    <a:lstStyle/>
                    <a:p>
                      <a:pPr algn="ctr"/>
                      <a:r>
                        <a:rPr lang="nl-BE" b="0" baseline="0" dirty="0" smtClean="0">
                          <a:latin typeface="Arial" pitchFamily="34" charset="0"/>
                        </a:rPr>
                        <a:t>349</a:t>
                      </a:r>
                      <a:endParaRPr lang="nl-BE" b="0" baseline="0" dirty="0">
                        <a:latin typeface="Arial" pitchFamily="34" charset="0"/>
                      </a:endParaRPr>
                    </a:p>
                  </a:txBody>
                  <a:tcPr/>
                </a:tc>
                <a:tc>
                  <a:txBody>
                    <a:bodyPr/>
                    <a:lstStyle/>
                    <a:p>
                      <a:pPr algn="ctr"/>
                      <a:r>
                        <a:rPr lang="nl-BE" b="0" baseline="0" dirty="0" smtClean="0">
                          <a:latin typeface="Arial" pitchFamily="34" charset="0"/>
                        </a:rPr>
                        <a:t>219</a:t>
                      </a:r>
                      <a:endParaRPr lang="nl-BE" b="0" baseline="0" dirty="0">
                        <a:latin typeface="Arial" pitchFamily="34" charset="0"/>
                      </a:endParaRPr>
                    </a:p>
                  </a:txBody>
                  <a:tcPr/>
                </a:tc>
                <a:tc>
                  <a:txBody>
                    <a:bodyPr/>
                    <a:lstStyle/>
                    <a:p>
                      <a:pPr algn="ctr"/>
                      <a:r>
                        <a:rPr lang="nl-BE" b="0" baseline="0" dirty="0" smtClean="0">
                          <a:latin typeface="Arial" pitchFamily="34" charset="0"/>
                        </a:rPr>
                        <a:t>249</a:t>
                      </a:r>
                      <a:endParaRPr lang="nl-BE" b="0" baseline="0" dirty="0">
                        <a:latin typeface="Arial" pitchFamily="34" charset="0"/>
                      </a:endParaRPr>
                    </a:p>
                  </a:txBody>
                  <a:tcPr/>
                </a:tc>
                <a:tc>
                  <a:txBody>
                    <a:bodyPr/>
                    <a:lstStyle/>
                    <a:p>
                      <a:pPr algn="ctr"/>
                      <a:r>
                        <a:rPr lang="nl-BE" b="0" baseline="0" dirty="0" smtClean="0">
                          <a:latin typeface="Arial" pitchFamily="34" charset="0"/>
                        </a:rPr>
                        <a:t>316</a:t>
                      </a:r>
                      <a:endParaRPr lang="nl-BE" b="0" baseline="0" dirty="0">
                        <a:latin typeface="Arial" pitchFamily="34" charset="0"/>
                      </a:endParaRPr>
                    </a:p>
                  </a:txBody>
                  <a:tcPr/>
                </a:tc>
                <a:tc>
                  <a:txBody>
                    <a:bodyPr/>
                    <a:lstStyle/>
                    <a:p>
                      <a:pPr algn="ctr"/>
                      <a:r>
                        <a:rPr lang="nl-BE" b="0" baseline="0" dirty="0" smtClean="0">
                          <a:latin typeface="Arial" pitchFamily="34" charset="0"/>
                        </a:rPr>
                        <a:t>302</a:t>
                      </a:r>
                      <a:endParaRPr lang="nl-BE" b="0" baseline="0" dirty="0">
                        <a:latin typeface="Arial" pitchFamily="34" charset="0"/>
                      </a:endParaRPr>
                    </a:p>
                  </a:txBody>
                  <a:tcPr/>
                </a:tc>
                <a:tc>
                  <a:txBody>
                    <a:bodyPr/>
                    <a:lstStyle/>
                    <a:p>
                      <a:pPr algn="ctr"/>
                      <a:r>
                        <a:rPr lang="nl-BE" b="0" baseline="0" dirty="0" smtClean="0">
                          <a:latin typeface="Arial" pitchFamily="34" charset="0"/>
                        </a:rPr>
                        <a:t>322</a:t>
                      </a:r>
                      <a:endParaRPr lang="nl-BE" b="0" baseline="0" dirty="0">
                        <a:latin typeface="Arial" pitchFamily="34" charset="0"/>
                      </a:endParaRPr>
                    </a:p>
                  </a:txBody>
                  <a:tcPr/>
                </a:tc>
                <a:tc>
                  <a:txBody>
                    <a:bodyPr/>
                    <a:lstStyle/>
                    <a:p>
                      <a:pPr algn="ctr"/>
                      <a:r>
                        <a:rPr lang="nl-BE" b="0" baseline="0" dirty="0" smtClean="0">
                          <a:latin typeface="Arial" pitchFamily="34" charset="0"/>
                        </a:rPr>
                        <a:t>309</a:t>
                      </a:r>
                      <a:endParaRPr lang="nl-BE" b="0" baseline="0" dirty="0">
                        <a:latin typeface="Arial" pitchFamily="34" charset="0"/>
                      </a:endParaRPr>
                    </a:p>
                  </a:txBody>
                  <a:tcPr/>
                </a:tc>
                <a:tc>
                  <a:txBody>
                    <a:bodyPr/>
                    <a:lstStyle/>
                    <a:p>
                      <a:pPr algn="ctr"/>
                      <a:r>
                        <a:rPr lang="nl-BE" b="0" baseline="0" dirty="0" smtClean="0">
                          <a:latin typeface="Arial" pitchFamily="34" charset="0"/>
                        </a:rPr>
                        <a:t>214</a:t>
                      </a:r>
                      <a:endParaRPr lang="nl-BE" b="0" baseline="0" dirty="0">
                        <a:latin typeface="Arial" pitchFamily="34" charset="0"/>
                      </a:endParaRPr>
                    </a:p>
                  </a:txBody>
                  <a:tcPr/>
                </a:tc>
                <a:tc>
                  <a:txBody>
                    <a:bodyPr/>
                    <a:lstStyle/>
                    <a:p>
                      <a:pPr algn="ctr"/>
                      <a:r>
                        <a:rPr lang="nl-BE" b="0" baseline="0" dirty="0" smtClean="0">
                          <a:latin typeface="Arial" pitchFamily="34" charset="0"/>
                        </a:rPr>
                        <a:t>226</a:t>
                      </a:r>
                      <a:endParaRPr lang="nl-BE" b="0" baseline="0" dirty="0">
                        <a:latin typeface="Arial" pitchFamily="34" charset="0"/>
                      </a:endParaRPr>
                    </a:p>
                  </a:txBody>
                  <a:tcPr/>
                </a:tc>
              </a:tr>
              <a:tr h="370840">
                <a:tc>
                  <a:txBody>
                    <a:bodyPr/>
                    <a:lstStyle/>
                    <a:p>
                      <a:pPr algn="ctr"/>
                      <a:r>
                        <a:rPr lang="nl-BE" b="0" baseline="0" dirty="0" smtClean="0">
                          <a:latin typeface="Arial" pitchFamily="34" charset="0"/>
                        </a:rPr>
                        <a:t>313</a:t>
                      </a:r>
                      <a:endParaRPr lang="nl-BE" b="0" baseline="0" dirty="0">
                        <a:latin typeface="Arial" pitchFamily="34" charset="0"/>
                      </a:endParaRPr>
                    </a:p>
                  </a:txBody>
                  <a:tcPr/>
                </a:tc>
                <a:tc>
                  <a:txBody>
                    <a:bodyPr/>
                    <a:lstStyle/>
                    <a:p>
                      <a:pPr algn="ctr"/>
                      <a:r>
                        <a:rPr lang="nl-BE" b="0" baseline="0" dirty="0" smtClean="0">
                          <a:latin typeface="Arial" pitchFamily="34" charset="0"/>
                        </a:rPr>
                        <a:t>295</a:t>
                      </a:r>
                      <a:endParaRPr lang="nl-BE" b="0" baseline="0" dirty="0">
                        <a:latin typeface="Arial" pitchFamily="34" charset="0"/>
                      </a:endParaRPr>
                    </a:p>
                  </a:txBody>
                  <a:tcPr/>
                </a:tc>
                <a:tc>
                  <a:txBody>
                    <a:bodyPr/>
                    <a:lstStyle/>
                    <a:p>
                      <a:pPr algn="ctr"/>
                      <a:r>
                        <a:rPr lang="nl-BE" b="0" baseline="0" dirty="0" smtClean="0">
                          <a:latin typeface="Arial" pitchFamily="34" charset="0"/>
                        </a:rPr>
                        <a:t>235</a:t>
                      </a:r>
                      <a:endParaRPr lang="nl-BE" b="0" baseline="0" dirty="0">
                        <a:latin typeface="Arial" pitchFamily="34" charset="0"/>
                      </a:endParaRPr>
                    </a:p>
                  </a:txBody>
                  <a:tcPr/>
                </a:tc>
                <a:tc>
                  <a:txBody>
                    <a:bodyPr/>
                    <a:lstStyle/>
                    <a:p>
                      <a:pPr algn="ctr"/>
                      <a:r>
                        <a:rPr lang="nl-BE" b="0" baseline="0" dirty="0" smtClean="0">
                          <a:latin typeface="Arial" pitchFamily="34" charset="0"/>
                        </a:rPr>
                        <a:t>268</a:t>
                      </a:r>
                      <a:endParaRPr lang="nl-BE" b="0" baseline="0" dirty="0">
                        <a:latin typeface="Arial" pitchFamily="34" charset="0"/>
                      </a:endParaRPr>
                    </a:p>
                  </a:txBody>
                  <a:tcPr/>
                </a:tc>
                <a:tc>
                  <a:txBody>
                    <a:bodyPr/>
                    <a:lstStyle/>
                    <a:p>
                      <a:pPr algn="ctr"/>
                      <a:r>
                        <a:rPr lang="nl-BE" b="0" baseline="0" dirty="0" smtClean="0">
                          <a:latin typeface="Arial" pitchFamily="34" charset="0"/>
                        </a:rPr>
                        <a:t>286</a:t>
                      </a:r>
                      <a:endParaRPr lang="nl-BE" b="0" baseline="0" dirty="0">
                        <a:latin typeface="Arial" pitchFamily="34" charset="0"/>
                      </a:endParaRPr>
                    </a:p>
                  </a:txBody>
                  <a:tcPr/>
                </a:tc>
                <a:tc>
                  <a:txBody>
                    <a:bodyPr/>
                    <a:lstStyle/>
                    <a:p>
                      <a:pPr algn="ctr"/>
                      <a:r>
                        <a:rPr lang="nl-BE" b="0" baseline="0" dirty="0" smtClean="0">
                          <a:latin typeface="Arial" pitchFamily="34" charset="0"/>
                        </a:rPr>
                        <a:t>307</a:t>
                      </a:r>
                      <a:endParaRPr lang="nl-BE" b="0" baseline="0" dirty="0">
                        <a:latin typeface="Arial" pitchFamily="34" charset="0"/>
                      </a:endParaRPr>
                    </a:p>
                  </a:txBody>
                  <a:tcPr/>
                </a:tc>
                <a:tc>
                  <a:txBody>
                    <a:bodyPr/>
                    <a:lstStyle/>
                    <a:p>
                      <a:pPr algn="ctr"/>
                      <a:r>
                        <a:rPr lang="nl-BE" b="0" baseline="0" dirty="0" smtClean="0">
                          <a:latin typeface="Arial" pitchFamily="34" charset="0"/>
                        </a:rPr>
                        <a:t>287</a:t>
                      </a:r>
                      <a:endParaRPr lang="nl-BE" b="0" baseline="0" dirty="0">
                        <a:latin typeface="Arial" pitchFamily="34" charset="0"/>
                      </a:endParaRPr>
                    </a:p>
                  </a:txBody>
                  <a:tcPr/>
                </a:tc>
                <a:tc>
                  <a:txBody>
                    <a:bodyPr/>
                    <a:lstStyle/>
                    <a:p>
                      <a:pPr algn="ctr"/>
                      <a:r>
                        <a:rPr lang="nl-BE" b="0" baseline="0" dirty="0" smtClean="0">
                          <a:latin typeface="Arial" pitchFamily="34" charset="0"/>
                        </a:rPr>
                        <a:t>236</a:t>
                      </a:r>
                      <a:endParaRPr lang="nl-BE" b="0" baseline="0" dirty="0">
                        <a:latin typeface="Arial" pitchFamily="34" charset="0"/>
                      </a:endParaRPr>
                    </a:p>
                  </a:txBody>
                  <a:tcPr/>
                </a:tc>
                <a:tc>
                  <a:txBody>
                    <a:bodyPr/>
                    <a:lstStyle/>
                    <a:p>
                      <a:pPr algn="ctr"/>
                      <a:r>
                        <a:rPr lang="nl-BE" b="0" baseline="0" dirty="0" smtClean="0">
                          <a:latin typeface="Arial" pitchFamily="34" charset="0"/>
                        </a:rPr>
                        <a:t>370</a:t>
                      </a:r>
                      <a:endParaRPr lang="nl-BE" b="0" baseline="0" dirty="0">
                        <a:latin typeface="Arial" pitchFamily="34" charset="0"/>
                      </a:endParaRPr>
                    </a:p>
                  </a:txBody>
                  <a:tcPr/>
                </a:tc>
                <a:tc>
                  <a:txBody>
                    <a:bodyPr/>
                    <a:lstStyle/>
                    <a:p>
                      <a:pPr algn="ctr"/>
                      <a:r>
                        <a:rPr lang="nl-BE" b="0" baseline="0" dirty="0" smtClean="0">
                          <a:latin typeface="Arial" pitchFamily="34" charset="0"/>
                        </a:rPr>
                        <a:t>303</a:t>
                      </a:r>
                      <a:endParaRPr lang="nl-BE" b="0" baseline="0" dirty="0">
                        <a:latin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continue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052736"/>
            <a:ext cx="4248472" cy="400110"/>
          </a:xfrm>
          <a:prstGeom prst="rect">
            <a:avLst/>
          </a:prstGeom>
          <a:noFill/>
        </p:spPr>
        <p:txBody>
          <a:bodyPr wrap="square" rtlCol="0">
            <a:spAutoFit/>
          </a:bodyPr>
          <a:lstStyle/>
          <a:p>
            <a:r>
              <a:rPr lang="nl-BE" sz="2000" dirty="0" smtClean="0">
                <a:latin typeface="Arial" pitchFamily="34" charset="0"/>
                <a:cs typeface="Arial" pitchFamily="34" charset="0"/>
              </a:rPr>
              <a:t>verwachtingswaarde of gemiddelde</a:t>
            </a:r>
          </a:p>
        </p:txBody>
      </p:sp>
      <p:sp>
        <p:nvSpPr>
          <p:cNvPr id="120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20833" name="Object 1"/>
          <p:cNvGraphicFramePr>
            <a:graphicFrameLocks noChangeAspect="1"/>
          </p:cNvGraphicFramePr>
          <p:nvPr/>
        </p:nvGraphicFramePr>
        <p:xfrm>
          <a:off x="1043608" y="1556792"/>
          <a:ext cx="5584825" cy="968375"/>
        </p:xfrm>
        <a:graphic>
          <a:graphicData uri="http://schemas.openxmlformats.org/presentationml/2006/ole">
            <mc:AlternateContent xmlns:mc="http://schemas.openxmlformats.org/markup-compatibility/2006">
              <mc:Choice xmlns:v="urn:schemas-microsoft-com:vml" Requires="v">
                <p:oleObj spid="_x0000_s120841" name="Equation" r:id="rId3" imgW="2768600" imgH="482600" progId="Equation.DSMT4">
                  <p:embed/>
                </p:oleObj>
              </mc:Choice>
              <mc:Fallback>
                <p:oleObj name="Equation" r:id="rId3" imgW="2768600" imgH="482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556792"/>
                        <a:ext cx="5584825"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0835" name="Picture 3"/>
          <p:cNvPicPr>
            <a:picLocks noChangeAspect="1" noChangeArrowheads="1"/>
          </p:cNvPicPr>
          <p:nvPr/>
        </p:nvPicPr>
        <p:blipFill>
          <a:blip r:embed="rId5" cstate="print"/>
          <a:srcRect/>
          <a:stretch>
            <a:fillRect/>
          </a:stretch>
        </p:blipFill>
        <p:spPr bwMode="auto">
          <a:xfrm>
            <a:off x="3347864" y="2636912"/>
            <a:ext cx="2880000" cy="217181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continue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11560" y="1052736"/>
            <a:ext cx="4032448" cy="400110"/>
          </a:xfrm>
          <a:prstGeom prst="rect">
            <a:avLst/>
          </a:prstGeom>
          <a:noFill/>
        </p:spPr>
        <p:txBody>
          <a:bodyPr wrap="square" rtlCol="0">
            <a:spAutoFit/>
          </a:bodyPr>
          <a:lstStyle/>
          <a:p>
            <a:r>
              <a:rPr lang="nl-BE" sz="2000" dirty="0" err="1" smtClean="0">
                <a:latin typeface="Arial" pitchFamily="34" charset="0"/>
                <a:cs typeface="Arial" pitchFamily="34" charset="0"/>
              </a:rPr>
              <a:t>variantie</a:t>
            </a:r>
            <a:r>
              <a:rPr lang="nl-BE" sz="2000" dirty="0" smtClean="0">
                <a:latin typeface="Arial" pitchFamily="34" charset="0"/>
                <a:cs typeface="Arial" pitchFamily="34" charset="0"/>
              </a:rPr>
              <a:t> &amp; standaardafwijking</a:t>
            </a:r>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19809" name="Object 1"/>
          <p:cNvGraphicFramePr>
            <a:graphicFrameLocks noChangeAspect="1"/>
          </p:cNvGraphicFramePr>
          <p:nvPr/>
        </p:nvGraphicFramePr>
        <p:xfrm>
          <a:off x="395536" y="1556792"/>
          <a:ext cx="8262937" cy="968375"/>
        </p:xfrm>
        <a:graphic>
          <a:graphicData uri="http://schemas.openxmlformats.org/presentationml/2006/ole">
            <mc:AlternateContent xmlns:mc="http://schemas.openxmlformats.org/markup-compatibility/2006">
              <mc:Choice xmlns:v="urn:schemas-microsoft-com:vml" Requires="v">
                <p:oleObj spid="_x0000_s119817" name="Equation" r:id="rId3" imgW="4089400" imgH="482600" progId="Equation.DSMT4">
                  <p:embed/>
                </p:oleObj>
              </mc:Choice>
              <mc:Fallback>
                <p:oleObj name="Equation" r:id="rId3" imgW="4089400" imgH="482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6792"/>
                        <a:ext cx="8262937"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9811" name="Picture 3"/>
          <p:cNvPicPr>
            <a:picLocks noChangeAspect="1" noChangeArrowheads="1"/>
          </p:cNvPicPr>
          <p:nvPr/>
        </p:nvPicPr>
        <p:blipFill>
          <a:blip r:embed="rId5" cstate="print"/>
          <a:srcRect/>
          <a:stretch>
            <a:fillRect/>
          </a:stretch>
        </p:blipFill>
        <p:spPr bwMode="auto">
          <a:xfrm>
            <a:off x="1331640" y="2780928"/>
            <a:ext cx="2880000" cy="2171810"/>
          </a:xfrm>
          <a:prstGeom prst="rect">
            <a:avLst/>
          </a:prstGeom>
          <a:noFill/>
          <a:ln w="9525">
            <a:noFill/>
            <a:miter lim="800000"/>
            <a:headEnd/>
            <a:tailEnd/>
          </a:ln>
        </p:spPr>
      </p:pic>
      <p:pic>
        <p:nvPicPr>
          <p:cNvPr id="119812" name="Picture 4"/>
          <p:cNvPicPr>
            <a:picLocks noChangeAspect="1" noChangeArrowheads="1"/>
          </p:cNvPicPr>
          <p:nvPr/>
        </p:nvPicPr>
        <p:blipFill>
          <a:blip r:embed="rId6" cstate="print"/>
          <a:srcRect/>
          <a:stretch>
            <a:fillRect/>
          </a:stretch>
        </p:blipFill>
        <p:spPr bwMode="auto">
          <a:xfrm>
            <a:off x="4283968" y="2780928"/>
            <a:ext cx="2880000" cy="217181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continue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11560" y="1052736"/>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cumulatieve verdelingsfunctie</a:t>
            </a:r>
          </a:p>
        </p:txBody>
      </p:sp>
      <p:sp>
        <p:nvSpPr>
          <p:cNvPr id="118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18785" name="Object 1"/>
          <p:cNvGraphicFramePr>
            <a:graphicFrameLocks noChangeAspect="1"/>
          </p:cNvGraphicFramePr>
          <p:nvPr/>
        </p:nvGraphicFramePr>
        <p:xfrm>
          <a:off x="899592" y="1484784"/>
          <a:ext cx="3624263" cy="1479550"/>
        </p:xfrm>
        <a:graphic>
          <a:graphicData uri="http://schemas.openxmlformats.org/presentationml/2006/ole">
            <mc:AlternateContent xmlns:mc="http://schemas.openxmlformats.org/markup-compatibility/2006">
              <mc:Choice xmlns:v="urn:schemas-microsoft-com:vml" Requires="v">
                <p:oleObj spid="_x0000_s121866" name="Equation" r:id="rId3" imgW="1816100" imgH="736600" progId="Equation.DSMT4">
                  <p:embed/>
                </p:oleObj>
              </mc:Choice>
              <mc:Fallback>
                <p:oleObj name="Equation" r:id="rId3" imgW="1816100" imgH="736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84784"/>
                        <a:ext cx="3624263"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8787" name="Picture 3"/>
          <p:cNvPicPr>
            <a:picLocks noChangeAspect="1" noChangeArrowheads="1"/>
          </p:cNvPicPr>
          <p:nvPr/>
        </p:nvPicPr>
        <p:blipFill>
          <a:blip r:embed="rId5" cstate="print"/>
          <a:srcRect/>
          <a:stretch>
            <a:fillRect/>
          </a:stretch>
        </p:blipFill>
        <p:spPr bwMode="auto">
          <a:xfrm>
            <a:off x="5148064" y="3356992"/>
            <a:ext cx="2880000" cy="2171810"/>
          </a:xfrm>
          <a:prstGeom prst="rect">
            <a:avLst/>
          </a:prstGeom>
          <a:noFill/>
          <a:ln w="9525">
            <a:noFill/>
            <a:miter lim="800000"/>
            <a:headEnd/>
            <a:tailEnd/>
          </a:ln>
        </p:spPr>
      </p:pic>
      <p:pic>
        <p:nvPicPr>
          <p:cNvPr id="118788" name="Picture 4"/>
          <p:cNvPicPr>
            <a:picLocks noChangeAspect="1" noChangeArrowheads="1"/>
          </p:cNvPicPr>
          <p:nvPr/>
        </p:nvPicPr>
        <p:blipFill>
          <a:blip r:embed="rId6" cstate="print"/>
          <a:srcRect/>
          <a:stretch>
            <a:fillRect/>
          </a:stretch>
        </p:blipFill>
        <p:spPr bwMode="auto">
          <a:xfrm>
            <a:off x="5148064" y="1124744"/>
            <a:ext cx="2880000" cy="217181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continue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11560" y="1052736"/>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cumulatieve verdelingsfunctie</a:t>
            </a:r>
          </a:p>
        </p:txBody>
      </p:sp>
      <p:sp>
        <p:nvSpPr>
          <p:cNvPr id="118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1187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18789" name="Object 5"/>
          <p:cNvGraphicFramePr>
            <a:graphicFrameLocks noChangeAspect="1"/>
          </p:cNvGraphicFramePr>
          <p:nvPr/>
        </p:nvGraphicFramePr>
        <p:xfrm>
          <a:off x="971600" y="1556792"/>
          <a:ext cx="5078412" cy="968375"/>
        </p:xfrm>
        <a:graphic>
          <a:graphicData uri="http://schemas.openxmlformats.org/presentationml/2006/ole">
            <mc:AlternateContent xmlns:mc="http://schemas.openxmlformats.org/markup-compatibility/2006">
              <mc:Choice xmlns:v="urn:schemas-microsoft-com:vml" Requires="v">
                <p:oleObj spid="_x0000_s118797" name="Equation" r:id="rId3" imgW="2514600" imgH="482600" progId="Equation.DSMT4">
                  <p:embed/>
                </p:oleObj>
              </mc:Choice>
              <mc:Fallback>
                <p:oleObj name="Equation" r:id="rId3" imgW="2514600" imgH="482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556792"/>
                        <a:ext cx="5078412"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8791" name="Picture 7"/>
          <p:cNvPicPr>
            <a:picLocks noChangeAspect="1" noChangeArrowheads="1"/>
          </p:cNvPicPr>
          <p:nvPr/>
        </p:nvPicPr>
        <p:blipFill>
          <a:blip r:embed="rId5" cstate="print"/>
          <a:srcRect/>
          <a:stretch>
            <a:fillRect/>
          </a:stretch>
        </p:blipFill>
        <p:spPr bwMode="auto">
          <a:xfrm>
            <a:off x="1259632" y="2852936"/>
            <a:ext cx="2880000" cy="2171810"/>
          </a:xfrm>
          <a:prstGeom prst="rect">
            <a:avLst/>
          </a:prstGeom>
          <a:noFill/>
          <a:ln w="9525">
            <a:noFill/>
            <a:miter lim="800000"/>
            <a:headEnd/>
            <a:tailEnd/>
          </a:ln>
        </p:spPr>
      </p:pic>
      <p:pic>
        <p:nvPicPr>
          <p:cNvPr id="118792" name="Picture 8"/>
          <p:cNvPicPr>
            <a:picLocks noChangeAspect="1" noChangeArrowheads="1"/>
          </p:cNvPicPr>
          <p:nvPr/>
        </p:nvPicPr>
        <p:blipFill>
          <a:blip r:embed="rId6" cstate="print"/>
          <a:srcRect/>
          <a:stretch>
            <a:fillRect/>
          </a:stretch>
        </p:blipFill>
        <p:spPr bwMode="auto">
          <a:xfrm>
            <a:off x="4211960" y="2852936"/>
            <a:ext cx="2880000" cy="217181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Continue</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kansverdelingen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5" descr="http://allidm.com/blog/wp-content/uploads/2015/11/identity_and_access_management-blog_solutions.jpg"/>
          <p:cNvPicPr>
            <a:picLocks noChangeAspect="1" noChangeArrowheads="1"/>
          </p:cNvPicPr>
          <p:nvPr/>
        </p:nvPicPr>
        <p:blipFill>
          <a:blip r:embed="rId2" cstate="print"/>
          <a:srcRect/>
          <a:stretch>
            <a:fillRect/>
          </a:stretch>
        </p:blipFill>
        <p:spPr bwMode="auto">
          <a:xfrm>
            <a:off x="6876256" y="5157116"/>
            <a:ext cx="2110694" cy="1583584"/>
          </a:xfrm>
          <a:prstGeom prst="rect">
            <a:avLst/>
          </a:prstGeom>
          <a:noFill/>
        </p:spPr>
      </p:pic>
      <p:graphicFrame>
        <p:nvGraphicFramePr>
          <p:cNvPr id="13" name="Diagram 1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normale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196752"/>
            <a:ext cx="8136904" cy="4093428"/>
          </a:xfrm>
          <a:prstGeom prst="rect">
            <a:avLst/>
          </a:prstGeom>
          <a:noFill/>
        </p:spPr>
        <p:txBody>
          <a:bodyPr wrap="square" rtlCol="0">
            <a:spAutoFit/>
          </a:bodyPr>
          <a:lstStyle/>
          <a:p>
            <a:r>
              <a:rPr lang="nl-NL" sz="2000" dirty="0" smtClean="0">
                <a:latin typeface="Arial" pitchFamily="34" charset="0"/>
                <a:cs typeface="Arial" pitchFamily="34" charset="0"/>
              </a:rPr>
              <a:t>Een machine vult pakken met suiker. De massa suiker die door de machine afgeleverd wordt, is normaal verdeeld met µ = 1015 gram en </a:t>
            </a:r>
            <a:r>
              <a:rPr lang="nl-NL" sz="2000" dirty="0" smtClean="0">
                <a:latin typeface="Arial" pitchFamily="34" charset="0"/>
                <a:cs typeface="Arial" pitchFamily="34" charset="0"/>
                <a:sym typeface="Symbol"/>
              </a:rPr>
              <a:t></a:t>
            </a:r>
            <a:r>
              <a:rPr lang="nl-NL" sz="2000" dirty="0" smtClean="0">
                <a:latin typeface="Arial" pitchFamily="34" charset="0"/>
                <a:cs typeface="Arial" pitchFamily="34" charset="0"/>
              </a:rPr>
              <a:t> = 10 gram.</a:t>
            </a:r>
            <a:endParaRPr lang="nl-BE" sz="2000" dirty="0" smtClean="0">
              <a:latin typeface="Arial" pitchFamily="34" charset="0"/>
              <a:cs typeface="Arial" pitchFamily="34" charset="0"/>
            </a:endParaRPr>
          </a:p>
          <a:p>
            <a:r>
              <a:rPr lang="nl-BE" sz="2000" dirty="0" smtClean="0">
                <a:latin typeface="Arial" pitchFamily="34" charset="0"/>
                <a:cs typeface="Arial" pitchFamily="34" charset="0"/>
              </a:rPr>
              <a:t> </a:t>
            </a:r>
          </a:p>
          <a:p>
            <a:pPr lvl="0">
              <a:buFont typeface="Arial" pitchFamily="34" charset="0"/>
              <a:buChar char="•"/>
            </a:pPr>
            <a:r>
              <a:rPr lang="nl-BE" sz="2000" dirty="0" smtClean="0">
                <a:latin typeface="Arial" pitchFamily="34" charset="0"/>
                <a:cs typeface="Arial" pitchFamily="34" charset="0"/>
              </a:rPr>
              <a:t> Hoeveel % van de afgeleverde pakken bevat minder dan 1 kg?</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Boven welke gewichtsgrens ligt 10 % van de pakken suiker?</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Stel dat het mogelijk is om de afstelling van het vulapparaat (d.w.z. de gemiddelde hoeveelheid µ) te veranderen zonder dat de standaarddeviatie verandert. Hoe moet het gemiddelde gekozen worden opdat slecht 1% van de pakken suiker een massa heeft beneden de 1 kg.</a:t>
            </a:r>
            <a:endParaRPr lang="nl-BE" sz="2000" dirty="0">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normale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1196752"/>
            <a:ext cx="8136904" cy="707886"/>
          </a:xfrm>
          <a:prstGeom prst="rect">
            <a:avLst/>
          </a:prstGeom>
          <a:noFill/>
        </p:spPr>
        <p:txBody>
          <a:bodyPr wrap="square" rtlCol="0">
            <a:spAutoFit/>
          </a:bodyPr>
          <a:lstStyle/>
          <a:p>
            <a:r>
              <a:rPr lang="nl-NL" sz="2000" dirty="0" smtClean="0">
                <a:latin typeface="Arial" pitchFamily="34" charset="0"/>
                <a:cs typeface="Arial" pitchFamily="34" charset="0"/>
              </a:rPr>
              <a:t>Het vulgewicht van de pakjes suiker kunnen we grafisch voorstellen door de normale verdeling N(µ = 1015 ; </a:t>
            </a:r>
            <a:r>
              <a:rPr lang="nl-NL" sz="2000" dirty="0" smtClean="0">
                <a:latin typeface="Arial" pitchFamily="34" charset="0"/>
                <a:cs typeface="Arial" pitchFamily="34" charset="0"/>
                <a:sym typeface="Symbol"/>
              </a:rPr>
              <a:t></a:t>
            </a:r>
            <a:r>
              <a:rPr lang="nl-NL" sz="2000" dirty="0" smtClean="0">
                <a:latin typeface="Arial" pitchFamily="34" charset="0"/>
                <a:cs typeface="Arial" pitchFamily="34" charset="0"/>
              </a:rPr>
              <a:t> = 10).</a:t>
            </a:r>
            <a:endParaRPr lang="nl-BE" sz="2000" dirty="0">
              <a:latin typeface="Arial" pitchFamily="34" charset="0"/>
              <a:cs typeface="Arial" pitchFamily="34" charset="0"/>
            </a:endParaRPr>
          </a:p>
        </p:txBody>
      </p:sp>
      <p:pic>
        <p:nvPicPr>
          <p:cNvPr id="5" name="Afbeelding 4"/>
          <p:cNvPicPr>
            <a:picLocks noChangeAspect="1"/>
          </p:cNvPicPr>
          <p:nvPr/>
        </p:nvPicPr>
        <p:blipFill>
          <a:blip r:embed="rId2" cstate="print"/>
          <a:srcRect/>
          <a:stretch>
            <a:fillRect/>
          </a:stretch>
        </p:blipFill>
        <p:spPr bwMode="auto">
          <a:xfrm>
            <a:off x="3131840" y="2060848"/>
            <a:ext cx="2736000" cy="2065276"/>
          </a:xfrm>
          <a:prstGeom prst="rect">
            <a:avLst/>
          </a:prstGeom>
          <a:noFill/>
          <a:ln w="9525">
            <a:noFill/>
            <a:miter lim="800000"/>
            <a:headEnd/>
            <a:tailEnd/>
          </a:ln>
        </p:spPr>
      </p:pic>
      <p:pic>
        <p:nvPicPr>
          <p:cNvPr id="6" name="Afbeelding 5"/>
          <p:cNvPicPr>
            <a:picLocks noChangeAspect="1"/>
          </p:cNvPicPr>
          <p:nvPr/>
        </p:nvPicPr>
        <p:blipFill>
          <a:blip r:embed="rId3" cstate="print"/>
          <a:srcRect/>
          <a:stretch>
            <a:fillRect/>
          </a:stretch>
        </p:blipFill>
        <p:spPr bwMode="auto">
          <a:xfrm>
            <a:off x="323528" y="2060848"/>
            <a:ext cx="2736000" cy="2065276"/>
          </a:xfrm>
          <a:prstGeom prst="rect">
            <a:avLst/>
          </a:prstGeom>
          <a:noFill/>
          <a:ln w="9525">
            <a:noFill/>
            <a:miter lim="800000"/>
            <a:headEnd/>
            <a:tailEnd/>
          </a:ln>
        </p:spPr>
      </p:pic>
      <p:pic>
        <p:nvPicPr>
          <p:cNvPr id="7" name="Afbeelding 6"/>
          <p:cNvPicPr>
            <a:picLocks noChangeAspect="1"/>
          </p:cNvPicPr>
          <p:nvPr/>
        </p:nvPicPr>
        <p:blipFill>
          <a:blip r:embed="rId4" cstate="print"/>
          <a:srcRect/>
          <a:stretch>
            <a:fillRect/>
          </a:stretch>
        </p:blipFill>
        <p:spPr bwMode="auto">
          <a:xfrm>
            <a:off x="5940152" y="2060848"/>
            <a:ext cx="2736000" cy="2065276"/>
          </a:xfrm>
          <a:prstGeom prst="rect">
            <a:avLst/>
          </a:prstGeom>
          <a:noFill/>
          <a:ln w="9525">
            <a:noFill/>
            <a:miter lim="800000"/>
            <a:headEnd/>
            <a:tailEnd/>
          </a:ln>
        </p:spPr>
      </p:pic>
      <p:pic>
        <p:nvPicPr>
          <p:cNvPr id="8" name="Afbeelding 7"/>
          <p:cNvPicPr>
            <a:picLocks noChangeAspect="1"/>
          </p:cNvPicPr>
          <p:nvPr/>
        </p:nvPicPr>
        <p:blipFill>
          <a:blip r:embed="rId5" cstate="print"/>
          <a:srcRect/>
          <a:stretch>
            <a:fillRect/>
          </a:stretch>
        </p:blipFill>
        <p:spPr bwMode="auto">
          <a:xfrm>
            <a:off x="1907704" y="4221088"/>
            <a:ext cx="2736000" cy="2065276"/>
          </a:xfrm>
          <a:prstGeom prst="rect">
            <a:avLst/>
          </a:prstGeom>
          <a:noFill/>
          <a:ln w="9525">
            <a:noFill/>
            <a:miter lim="800000"/>
            <a:headEnd/>
            <a:tailEnd/>
          </a:ln>
        </p:spPr>
      </p:pic>
      <p:pic>
        <p:nvPicPr>
          <p:cNvPr id="9" name="Afbeelding 8"/>
          <p:cNvPicPr>
            <a:picLocks noChangeAspect="1"/>
          </p:cNvPicPr>
          <p:nvPr/>
        </p:nvPicPr>
        <p:blipFill>
          <a:blip r:embed="rId6" cstate="print"/>
          <a:srcRect/>
          <a:stretch>
            <a:fillRect/>
          </a:stretch>
        </p:blipFill>
        <p:spPr bwMode="auto">
          <a:xfrm>
            <a:off x="4788024" y="4221088"/>
            <a:ext cx="2736000" cy="206527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normale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196752"/>
            <a:ext cx="8136904" cy="400110"/>
          </a:xfrm>
          <a:prstGeom prst="rect">
            <a:avLst/>
          </a:prstGeom>
          <a:noFill/>
        </p:spPr>
        <p:txBody>
          <a:bodyPr wrap="square" rtlCol="0">
            <a:spAutoFit/>
          </a:bodyPr>
          <a:lstStyle/>
          <a:p>
            <a:pPr lvl="0">
              <a:buFont typeface="Arial" pitchFamily="34" charset="0"/>
              <a:buChar char="•"/>
            </a:pPr>
            <a:r>
              <a:rPr lang="nl-BE" sz="2000" dirty="0" smtClean="0">
                <a:latin typeface="Arial" pitchFamily="34" charset="0"/>
                <a:cs typeface="Arial" pitchFamily="34" charset="0"/>
              </a:rPr>
              <a:t> Hoeveel % van de afgeleverde pakken bevat minder dan 1 kg?</a:t>
            </a:r>
          </a:p>
        </p:txBody>
      </p:sp>
      <p:sp>
        <p:nvSpPr>
          <p:cNvPr id="4" name="Tekstvak 3"/>
          <p:cNvSpPr txBox="1"/>
          <p:nvPr/>
        </p:nvSpPr>
        <p:spPr>
          <a:xfrm>
            <a:off x="6156176" y="5085184"/>
            <a:ext cx="2232248" cy="400110"/>
          </a:xfrm>
          <a:prstGeom prst="rect">
            <a:avLst/>
          </a:prstGeom>
          <a:noFill/>
        </p:spPr>
        <p:txBody>
          <a:bodyPr wrap="square" rtlCol="0">
            <a:spAutoFit/>
          </a:bodyPr>
          <a:lstStyle/>
          <a:p>
            <a:r>
              <a:rPr lang="nl-BE" sz="2000" dirty="0" smtClean="0">
                <a:latin typeface="Arial" pitchFamily="34" charset="0"/>
                <a:cs typeface="Arial" pitchFamily="34" charset="0"/>
              </a:rPr>
              <a:t>Antwoord: 6,68 %</a:t>
            </a:r>
            <a:endParaRPr lang="nl-BE" sz="2000" dirty="0">
              <a:latin typeface="Arial" pitchFamily="34" charset="0"/>
              <a:cs typeface="Arial" pitchFamily="34" charset="0"/>
            </a:endParaRPr>
          </a:p>
        </p:txBody>
      </p:sp>
      <p:sp>
        <p:nvSpPr>
          <p:cNvPr id="5" name="Tekstvak 4"/>
          <p:cNvSpPr txBox="1"/>
          <p:nvPr/>
        </p:nvSpPr>
        <p:spPr>
          <a:xfrm>
            <a:off x="755576" y="1772816"/>
            <a:ext cx="2232248" cy="400110"/>
          </a:xfrm>
          <a:prstGeom prst="rect">
            <a:avLst/>
          </a:prstGeom>
          <a:noFill/>
        </p:spPr>
        <p:txBody>
          <a:bodyPr wrap="square" rtlCol="0">
            <a:spAutoFit/>
          </a:bodyPr>
          <a:lstStyle/>
          <a:p>
            <a:r>
              <a:rPr lang="nl-BE" sz="2000" dirty="0" smtClean="0">
                <a:latin typeface="Arial" pitchFamily="34" charset="0"/>
                <a:cs typeface="Arial" pitchFamily="34" charset="0"/>
              </a:rPr>
              <a:t>P(X &lt; 1000) = ?</a:t>
            </a:r>
            <a:endParaRPr lang="nl-BE" sz="2000" dirty="0">
              <a:latin typeface="Arial" pitchFamily="34" charset="0"/>
              <a:cs typeface="Arial" pitchFamily="34" charset="0"/>
            </a:endParaRPr>
          </a:p>
        </p:txBody>
      </p:sp>
      <p:pic>
        <p:nvPicPr>
          <p:cNvPr id="6" name="Afbeelding 5"/>
          <p:cNvPicPr>
            <a:picLocks noChangeAspect="1"/>
          </p:cNvPicPr>
          <p:nvPr/>
        </p:nvPicPr>
        <p:blipFill>
          <a:blip r:embed="rId2" cstate="print"/>
          <a:srcRect/>
          <a:stretch>
            <a:fillRect/>
          </a:stretch>
        </p:blipFill>
        <p:spPr bwMode="auto">
          <a:xfrm>
            <a:off x="3059832" y="2348880"/>
            <a:ext cx="2736000" cy="2065276"/>
          </a:xfrm>
          <a:prstGeom prst="rect">
            <a:avLst/>
          </a:prstGeom>
          <a:noFill/>
          <a:ln w="9525">
            <a:noFill/>
            <a:miter lim="800000"/>
            <a:headEnd/>
            <a:tailEnd/>
          </a:ln>
        </p:spPr>
      </p:pic>
      <p:pic>
        <p:nvPicPr>
          <p:cNvPr id="7" name="Afbeelding 6"/>
          <p:cNvPicPr>
            <a:picLocks noChangeAspect="1"/>
          </p:cNvPicPr>
          <p:nvPr/>
        </p:nvPicPr>
        <p:blipFill>
          <a:blip r:embed="rId3" cstate="print"/>
          <a:srcRect/>
          <a:stretch>
            <a:fillRect/>
          </a:stretch>
        </p:blipFill>
        <p:spPr bwMode="auto">
          <a:xfrm>
            <a:off x="251520" y="2348880"/>
            <a:ext cx="2736000" cy="2065276"/>
          </a:xfrm>
          <a:prstGeom prst="rect">
            <a:avLst/>
          </a:prstGeom>
          <a:noFill/>
          <a:ln w="9525">
            <a:noFill/>
            <a:miter lim="800000"/>
            <a:headEnd/>
            <a:tailEnd/>
          </a:ln>
        </p:spPr>
      </p:pic>
      <p:pic>
        <p:nvPicPr>
          <p:cNvPr id="8" name="Afbeelding 7"/>
          <p:cNvPicPr>
            <a:picLocks noChangeAspect="1"/>
          </p:cNvPicPr>
          <p:nvPr/>
        </p:nvPicPr>
        <p:blipFill>
          <a:blip r:embed="rId4" cstate="print"/>
          <a:srcRect/>
          <a:stretch>
            <a:fillRect/>
          </a:stretch>
        </p:blipFill>
        <p:spPr bwMode="auto">
          <a:xfrm>
            <a:off x="251520" y="4509120"/>
            <a:ext cx="2736000" cy="2065276"/>
          </a:xfrm>
          <a:prstGeom prst="rect">
            <a:avLst/>
          </a:prstGeom>
          <a:noFill/>
          <a:ln w="9525">
            <a:noFill/>
            <a:miter lim="800000"/>
            <a:headEnd/>
            <a:tailEnd/>
          </a:ln>
        </p:spPr>
      </p:pic>
      <p:pic>
        <p:nvPicPr>
          <p:cNvPr id="9" name="Afbeelding 8"/>
          <p:cNvPicPr>
            <a:picLocks noChangeAspect="1"/>
          </p:cNvPicPr>
          <p:nvPr/>
        </p:nvPicPr>
        <p:blipFill>
          <a:blip r:embed="rId5" cstate="print"/>
          <a:srcRect/>
          <a:stretch>
            <a:fillRect/>
          </a:stretch>
        </p:blipFill>
        <p:spPr bwMode="auto">
          <a:xfrm>
            <a:off x="3059832" y="4509120"/>
            <a:ext cx="2736000" cy="2065276"/>
          </a:xfrm>
          <a:prstGeom prst="rect">
            <a:avLst/>
          </a:prstGeom>
          <a:noFill/>
          <a:ln w="9525">
            <a:noFill/>
            <a:miter lim="800000"/>
            <a:headEnd/>
            <a:tailEnd/>
          </a:ln>
        </p:spPr>
      </p:pic>
      <p:pic>
        <p:nvPicPr>
          <p:cNvPr id="10" name="Afbeelding 9"/>
          <p:cNvPicPr>
            <a:picLocks noChangeAspect="1"/>
          </p:cNvPicPr>
          <p:nvPr/>
        </p:nvPicPr>
        <p:blipFill>
          <a:blip r:embed="rId6" cstate="print"/>
          <a:srcRect/>
          <a:stretch>
            <a:fillRect/>
          </a:stretch>
        </p:blipFill>
        <p:spPr bwMode="auto">
          <a:xfrm>
            <a:off x="5940152" y="2852936"/>
            <a:ext cx="2736000" cy="206527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normale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196752"/>
            <a:ext cx="8136904" cy="400110"/>
          </a:xfrm>
          <a:prstGeom prst="rect">
            <a:avLst/>
          </a:prstGeom>
          <a:noFill/>
        </p:spPr>
        <p:txBody>
          <a:bodyPr wrap="square" rtlCol="0">
            <a:spAutoFit/>
          </a:bodyPr>
          <a:lstStyle/>
          <a:p>
            <a:pPr lvl="0">
              <a:buFont typeface="Arial" pitchFamily="34" charset="0"/>
              <a:buChar char="•"/>
            </a:pPr>
            <a:r>
              <a:rPr lang="nl-BE" sz="2000" dirty="0" smtClean="0">
                <a:latin typeface="Arial" pitchFamily="34" charset="0"/>
                <a:cs typeface="Arial" pitchFamily="34" charset="0"/>
              </a:rPr>
              <a:t> Boven welke gewichtsgrens ligt 10 % van de pakken suiker?</a:t>
            </a:r>
          </a:p>
        </p:txBody>
      </p:sp>
      <p:sp>
        <p:nvSpPr>
          <p:cNvPr id="4" name="Tekstvak 3"/>
          <p:cNvSpPr txBox="1"/>
          <p:nvPr/>
        </p:nvSpPr>
        <p:spPr>
          <a:xfrm>
            <a:off x="755576" y="1772816"/>
            <a:ext cx="2232248" cy="400110"/>
          </a:xfrm>
          <a:prstGeom prst="rect">
            <a:avLst/>
          </a:prstGeom>
          <a:noFill/>
        </p:spPr>
        <p:txBody>
          <a:bodyPr wrap="square" rtlCol="0">
            <a:spAutoFit/>
          </a:bodyPr>
          <a:lstStyle/>
          <a:p>
            <a:r>
              <a:rPr lang="nl-BE" sz="2000" dirty="0" smtClean="0">
                <a:latin typeface="Arial" pitchFamily="34" charset="0"/>
                <a:cs typeface="Arial" pitchFamily="34" charset="0"/>
              </a:rPr>
              <a:t>P(X &gt; ? ) = 10 %</a:t>
            </a:r>
            <a:endParaRPr lang="nl-BE" sz="2000" dirty="0">
              <a:latin typeface="Arial" pitchFamily="34" charset="0"/>
              <a:cs typeface="Arial" pitchFamily="34" charset="0"/>
            </a:endParaRPr>
          </a:p>
        </p:txBody>
      </p:sp>
      <p:pic>
        <p:nvPicPr>
          <p:cNvPr id="14" name="Afbeelding 13"/>
          <p:cNvPicPr>
            <a:picLocks noChangeAspect="1"/>
          </p:cNvPicPr>
          <p:nvPr/>
        </p:nvPicPr>
        <p:blipFill>
          <a:blip r:embed="rId2" cstate="print"/>
          <a:srcRect/>
          <a:stretch>
            <a:fillRect/>
          </a:stretch>
        </p:blipFill>
        <p:spPr bwMode="auto">
          <a:xfrm>
            <a:off x="3203848" y="2348880"/>
            <a:ext cx="2736000" cy="2065276"/>
          </a:xfrm>
          <a:prstGeom prst="rect">
            <a:avLst/>
          </a:prstGeom>
          <a:noFill/>
          <a:ln w="9525">
            <a:noFill/>
            <a:miter lim="800000"/>
            <a:headEnd/>
            <a:tailEnd/>
          </a:ln>
        </p:spPr>
      </p:pic>
      <p:pic>
        <p:nvPicPr>
          <p:cNvPr id="15" name="Afbeelding 14"/>
          <p:cNvPicPr>
            <a:picLocks noChangeAspect="1"/>
          </p:cNvPicPr>
          <p:nvPr/>
        </p:nvPicPr>
        <p:blipFill>
          <a:blip r:embed="rId3" cstate="print"/>
          <a:srcRect/>
          <a:stretch>
            <a:fillRect/>
          </a:stretch>
        </p:blipFill>
        <p:spPr bwMode="auto">
          <a:xfrm>
            <a:off x="395536" y="2348880"/>
            <a:ext cx="2736000" cy="2065276"/>
          </a:xfrm>
          <a:prstGeom prst="rect">
            <a:avLst/>
          </a:prstGeom>
          <a:noFill/>
          <a:ln w="9525">
            <a:noFill/>
            <a:miter lim="800000"/>
            <a:headEnd/>
            <a:tailEnd/>
          </a:ln>
        </p:spPr>
      </p:pic>
      <p:pic>
        <p:nvPicPr>
          <p:cNvPr id="16" name="Afbeelding 15"/>
          <p:cNvPicPr>
            <a:picLocks noChangeAspect="1"/>
          </p:cNvPicPr>
          <p:nvPr/>
        </p:nvPicPr>
        <p:blipFill>
          <a:blip r:embed="rId4" cstate="print"/>
          <a:srcRect/>
          <a:stretch>
            <a:fillRect/>
          </a:stretch>
        </p:blipFill>
        <p:spPr bwMode="auto">
          <a:xfrm>
            <a:off x="1619672" y="4509120"/>
            <a:ext cx="2736000" cy="2065276"/>
          </a:xfrm>
          <a:prstGeom prst="rect">
            <a:avLst/>
          </a:prstGeom>
          <a:noFill/>
          <a:ln w="9525">
            <a:noFill/>
            <a:miter lim="800000"/>
            <a:headEnd/>
            <a:tailEnd/>
          </a:ln>
        </p:spPr>
      </p:pic>
      <p:pic>
        <p:nvPicPr>
          <p:cNvPr id="17" name="Afbeelding 16"/>
          <p:cNvPicPr>
            <a:picLocks noChangeAspect="1"/>
          </p:cNvPicPr>
          <p:nvPr/>
        </p:nvPicPr>
        <p:blipFill>
          <a:blip r:embed="rId5" cstate="print"/>
          <a:srcRect/>
          <a:stretch>
            <a:fillRect/>
          </a:stretch>
        </p:blipFill>
        <p:spPr bwMode="auto">
          <a:xfrm>
            <a:off x="6012160" y="2348880"/>
            <a:ext cx="2736000" cy="2065276"/>
          </a:xfrm>
          <a:prstGeom prst="rect">
            <a:avLst/>
          </a:prstGeom>
          <a:noFill/>
          <a:ln w="9525">
            <a:noFill/>
            <a:miter lim="800000"/>
            <a:headEnd/>
            <a:tailEnd/>
          </a:ln>
        </p:spPr>
      </p:pic>
      <p:sp>
        <p:nvSpPr>
          <p:cNvPr id="18" name="Tekstvak 17"/>
          <p:cNvSpPr txBox="1"/>
          <p:nvPr/>
        </p:nvSpPr>
        <p:spPr>
          <a:xfrm>
            <a:off x="5148064" y="4581128"/>
            <a:ext cx="2880320" cy="400110"/>
          </a:xfrm>
          <a:prstGeom prst="rect">
            <a:avLst/>
          </a:prstGeom>
          <a:noFill/>
        </p:spPr>
        <p:txBody>
          <a:bodyPr wrap="square" rtlCol="0">
            <a:spAutoFit/>
          </a:bodyPr>
          <a:lstStyle/>
          <a:p>
            <a:r>
              <a:rPr lang="nl-BE" sz="2000" dirty="0" smtClean="0">
                <a:latin typeface="Arial" pitchFamily="34" charset="0"/>
                <a:cs typeface="Arial" pitchFamily="34" charset="0"/>
              </a:rPr>
              <a:t>Antwoord: 1027,8 gram</a:t>
            </a:r>
            <a:endParaRPr lang="nl-BE" sz="2000" dirty="0">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normale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196752"/>
            <a:ext cx="8136904" cy="1631216"/>
          </a:xfrm>
          <a:prstGeom prst="rect">
            <a:avLst/>
          </a:prstGeom>
          <a:noFill/>
        </p:spPr>
        <p:txBody>
          <a:bodyPr wrap="square" rtlCol="0">
            <a:spAutoFit/>
          </a:bodyPr>
          <a:lstStyle/>
          <a:p>
            <a:pPr lvl="0">
              <a:buFont typeface="Arial" pitchFamily="34" charset="0"/>
              <a:buChar char="•"/>
            </a:pPr>
            <a:r>
              <a:rPr lang="nl-BE" sz="2000" dirty="0" smtClean="0">
                <a:latin typeface="Arial" pitchFamily="34" charset="0"/>
                <a:cs typeface="Arial" pitchFamily="34" charset="0"/>
              </a:rPr>
              <a:t> Stel dat het mogelijk is om de afstelling van het vulapparaat (d.w.z. de gemiddelde hoeveelheid µ) te veranderen zonder dat de standaarddeviatie verandert. Hoe moet het gemiddelde gekozen worden opdat slecht 1% van de pakken suiker een massa heeft beneden de 1 kg?</a:t>
            </a:r>
            <a:endParaRPr lang="nl-BE" sz="2000" dirty="0">
              <a:latin typeface="Arial" pitchFamily="34" charset="0"/>
              <a:cs typeface="Arial" pitchFamily="34" charset="0"/>
            </a:endParaRPr>
          </a:p>
        </p:txBody>
      </p:sp>
      <p:pic>
        <p:nvPicPr>
          <p:cNvPr id="4" name="Picture 2" descr="https://static.mijnwebwinkel.nl/winkel/deilie-nieds/image/cache/full/1c94754083febcf0991f45671cbf332e241cfa62.jpg"/>
          <p:cNvPicPr>
            <a:picLocks noChangeAspect="1" noChangeArrowheads="1"/>
          </p:cNvPicPr>
          <p:nvPr/>
        </p:nvPicPr>
        <p:blipFill>
          <a:blip r:embed="rId3" cstate="print"/>
          <a:srcRect/>
          <a:stretch>
            <a:fillRect/>
          </a:stretch>
        </p:blipFill>
        <p:spPr bwMode="auto">
          <a:xfrm>
            <a:off x="3779912" y="4437112"/>
            <a:ext cx="1310400" cy="1800000"/>
          </a:xfrm>
          <a:prstGeom prst="rect">
            <a:avLst/>
          </a:prstGeom>
          <a:noFill/>
        </p:spPr>
      </p:pic>
      <p:sp>
        <p:nvSpPr>
          <p:cNvPr id="5" name="Tekstvak 4"/>
          <p:cNvSpPr txBox="1"/>
          <p:nvPr/>
        </p:nvSpPr>
        <p:spPr>
          <a:xfrm>
            <a:off x="611560" y="3068960"/>
            <a:ext cx="4320480" cy="400110"/>
          </a:xfrm>
          <a:prstGeom prst="rect">
            <a:avLst/>
          </a:prstGeom>
          <a:noFill/>
        </p:spPr>
        <p:txBody>
          <a:bodyPr wrap="square" rtlCol="0">
            <a:spAutoFit/>
          </a:bodyPr>
          <a:lstStyle/>
          <a:p>
            <a:r>
              <a:rPr lang="nl-BE" sz="2000" dirty="0" smtClean="0">
                <a:latin typeface="Arial" pitchFamily="34" charset="0"/>
                <a:cs typeface="Arial" pitchFamily="34" charset="0"/>
              </a:rPr>
              <a:t>Bepaal µ’ zodat P(X &lt; 1000 ) = 1 %</a:t>
            </a:r>
            <a:endParaRPr lang="nl-BE" sz="2000" dirty="0">
              <a:latin typeface="Arial" pitchFamily="34" charset="0"/>
              <a:cs typeface="Arial" pitchFamily="34" charset="0"/>
            </a:endParaRPr>
          </a:p>
        </p:txBody>
      </p:sp>
      <p:sp>
        <p:nvSpPr>
          <p:cNvPr id="166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66913" name="Object 1"/>
          <p:cNvGraphicFramePr>
            <a:graphicFrameLocks noChangeAspect="1"/>
          </p:cNvGraphicFramePr>
          <p:nvPr/>
        </p:nvGraphicFramePr>
        <p:xfrm>
          <a:off x="5436096" y="3717032"/>
          <a:ext cx="3394075" cy="2844800"/>
        </p:xfrm>
        <a:graphic>
          <a:graphicData uri="http://schemas.openxmlformats.org/presentationml/2006/ole">
            <mc:AlternateContent xmlns:mc="http://schemas.openxmlformats.org/markup-compatibility/2006">
              <mc:Choice xmlns:v="urn:schemas-microsoft-com:vml" Requires="v">
                <p:oleObj spid="_x0000_s166921" name="Equation" r:id="rId4" imgW="2120900" imgH="1778000" progId="Equation.DSMT4">
                  <p:embed/>
                </p:oleObj>
              </mc:Choice>
              <mc:Fallback>
                <p:oleObj name="Equation" r:id="rId4" imgW="2120900" imgH="17780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717032"/>
                        <a:ext cx="3394075"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data ingeven</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Afbeelding 2"/>
          <p:cNvPicPr>
            <a:picLocks noChangeAspect="1"/>
          </p:cNvPicPr>
          <p:nvPr/>
        </p:nvPicPr>
        <p:blipFill>
          <a:blip r:embed="rId2" cstate="print"/>
          <a:srcRect/>
          <a:stretch>
            <a:fillRect/>
          </a:stretch>
        </p:blipFill>
        <p:spPr bwMode="auto">
          <a:xfrm>
            <a:off x="4211960" y="1196752"/>
            <a:ext cx="2880000" cy="2173976"/>
          </a:xfrm>
          <a:prstGeom prst="rect">
            <a:avLst/>
          </a:prstGeom>
          <a:noFill/>
          <a:ln w="9525">
            <a:noFill/>
            <a:miter lim="800000"/>
            <a:headEnd/>
            <a:tailEnd/>
          </a:ln>
        </p:spPr>
      </p:pic>
      <p:pic>
        <p:nvPicPr>
          <p:cNvPr id="4" name="Afbeelding 3"/>
          <p:cNvPicPr>
            <a:picLocks noChangeAspect="1"/>
          </p:cNvPicPr>
          <p:nvPr/>
        </p:nvPicPr>
        <p:blipFill>
          <a:blip r:embed="rId3" cstate="print"/>
          <a:srcRect/>
          <a:stretch>
            <a:fillRect/>
          </a:stretch>
        </p:blipFill>
        <p:spPr bwMode="auto">
          <a:xfrm>
            <a:off x="1187624" y="1196752"/>
            <a:ext cx="2880000" cy="2173976"/>
          </a:xfrm>
          <a:prstGeom prst="rect">
            <a:avLst/>
          </a:prstGeom>
          <a:noFill/>
          <a:ln w="9525">
            <a:noFill/>
            <a:miter lim="800000"/>
            <a:headEnd/>
            <a:tailEnd/>
          </a:ln>
        </p:spPr>
      </p:pic>
      <p:pic>
        <p:nvPicPr>
          <p:cNvPr id="5" name="Afbeelding 4"/>
          <p:cNvPicPr>
            <a:picLocks noChangeAspect="1"/>
          </p:cNvPicPr>
          <p:nvPr/>
        </p:nvPicPr>
        <p:blipFill>
          <a:blip r:embed="rId4" cstate="print"/>
          <a:srcRect/>
          <a:stretch>
            <a:fillRect/>
          </a:stretch>
        </p:blipFill>
        <p:spPr bwMode="auto">
          <a:xfrm>
            <a:off x="2699792" y="3501008"/>
            <a:ext cx="2880000" cy="2153658"/>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normale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1196752"/>
            <a:ext cx="8136904" cy="1631216"/>
          </a:xfrm>
          <a:prstGeom prst="rect">
            <a:avLst/>
          </a:prstGeom>
          <a:noFill/>
        </p:spPr>
        <p:txBody>
          <a:bodyPr wrap="square" rtlCol="0">
            <a:spAutoFit/>
          </a:bodyPr>
          <a:lstStyle/>
          <a:p>
            <a:pPr lvl="0">
              <a:buFont typeface="Arial" pitchFamily="34" charset="0"/>
              <a:buChar char="•"/>
            </a:pPr>
            <a:r>
              <a:rPr lang="nl-BE" sz="2000" dirty="0" smtClean="0">
                <a:latin typeface="Arial" pitchFamily="34" charset="0"/>
                <a:cs typeface="Arial" pitchFamily="34" charset="0"/>
              </a:rPr>
              <a:t> Stel dat het mogelijk is om de afstelling van het vulapparaat (d.w.z. de gemiddelde hoeveelheid µ) te veranderen zonder dat de standaarddeviatie verandert. Hoe moet het gemiddelde gekozen worden opdat slecht 1% van de pakken suiker een massa heeft beneden de 1 kg?</a:t>
            </a:r>
            <a:endParaRPr lang="nl-BE" sz="2000" dirty="0">
              <a:latin typeface="Arial" pitchFamily="34" charset="0"/>
              <a:cs typeface="Arial" pitchFamily="34" charset="0"/>
            </a:endParaRPr>
          </a:p>
        </p:txBody>
      </p:sp>
      <p:sp>
        <p:nvSpPr>
          <p:cNvPr id="5" name="Tekstvak 4"/>
          <p:cNvSpPr txBox="1"/>
          <p:nvPr/>
        </p:nvSpPr>
        <p:spPr>
          <a:xfrm>
            <a:off x="611560" y="3068960"/>
            <a:ext cx="4320480" cy="400110"/>
          </a:xfrm>
          <a:prstGeom prst="rect">
            <a:avLst/>
          </a:prstGeom>
          <a:noFill/>
        </p:spPr>
        <p:txBody>
          <a:bodyPr wrap="square" rtlCol="0">
            <a:spAutoFit/>
          </a:bodyPr>
          <a:lstStyle/>
          <a:p>
            <a:r>
              <a:rPr lang="nl-BE" sz="2000" dirty="0" smtClean="0">
                <a:latin typeface="Arial" pitchFamily="34" charset="0"/>
                <a:cs typeface="Arial" pitchFamily="34" charset="0"/>
              </a:rPr>
              <a:t>Bepaal µ’ zodat P(X &lt; 1000 ) = 1 %</a:t>
            </a:r>
            <a:endParaRPr lang="nl-BE" sz="2000" dirty="0">
              <a:latin typeface="Arial" pitchFamily="34" charset="0"/>
              <a:cs typeface="Arial" pitchFamily="34" charset="0"/>
            </a:endParaRPr>
          </a:p>
        </p:txBody>
      </p:sp>
      <p:sp>
        <p:nvSpPr>
          <p:cNvPr id="166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pic>
        <p:nvPicPr>
          <p:cNvPr id="8" name="Afbeelding 7"/>
          <p:cNvPicPr>
            <a:picLocks noChangeAspect="1"/>
          </p:cNvPicPr>
          <p:nvPr/>
        </p:nvPicPr>
        <p:blipFill>
          <a:blip r:embed="rId2" cstate="print"/>
          <a:srcRect/>
          <a:stretch>
            <a:fillRect/>
          </a:stretch>
        </p:blipFill>
        <p:spPr bwMode="auto">
          <a:xfrm>
            <a:off x="467544" y="3645024"/>
            <a:ext cx="2736000" cy="2065276"/>
          </a:xfrm>
          <a:prstGeom prst="rect">
            <a:avLst/>
          </a:prstGeom>
          <a:noFill/>
          <a:ln w="9525">
            <a:noFill/>
            <a:miter lim="800000"/>
            <a:headEnd/>
            <a:tailEnd/>
          </a:ln>
        </p:spPr>
      </p:pic>
      <p:pic>
        <p:nvPicPr>
          <p:cNvPr id="9" name="Afbeelding 8"/>
          <p:cNvPicPr>
            <a:picLocks noChangeAspect="1"/>
          </p:cNvPicPr>
          <p:nvPr/>
        </p:nvPicPr>
        <p:blipFill>
          <a:blip r:embed="rId3" cstate="print"/>
          <a:srcRect/>
          <a:stretch>
            <a:fillRect/>
          </a:stretch>
        </p:blipFill>
        <p:spPr bwMode="auto">
          <a:xfrm>
            <a:off x="3275856" y="3645024"/>
            <a:ext cx="2736000" cy="2065276"/>
          </a:xfrm>
          <a:prstGeom prst="rect">
            <a:avLst/>
          </a:prstGeom>
          <a:noFill/>
          <a:ln w="9525">
            <a:noFill/>
            <a:miter lim="800000"/>
            <a:headEnd/>
            <a:tailEnd/>
          </a:ln>
        </p:spPr>
      </p:pic>
      <p:pic>
        <p:nvPicPr>
          <p:cNvPr id="10" name="Afbeelding 9"/>
          <p:cNvPicPr>
            <a:picLocks noChangeAspect="1"/>
          </p:cNvPicPr>
          <p:nvPr/>
        </p:nvPicPr>
        <p:blipFill>
          <a:blip r:embed="rId4" cstate="print"/>
          <a:srcRect/>
          <a:stretch>
            <a:fillRect/>
          </a:stretch>
        </p:blipFill>
        <p:spPr bwMode="auto">
          <a:xfrm>
            <a:off x="6084168" y="3645024"/>
            <a:ext cx="2736000" cy="2065276"/>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5029200" y="381000"/>
            <a:ext cx="2590800" cy="9906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sz="2400" b="1" i="1"/>
              <a:t>hyper-</a:t>
            </a:r>
          </a:p>
          <a:p>
            <a:pPr algn="ctr">
              <a:defRPr/>
            </a:pPr>
            <a:r>
              <a:rPr lang="nl-BE" sz="2400" b="1" i="1"/>
              <a:t>geometrische</a:t>
            </a:r>
            <a:endParaRPr lang="nl-NL" sz="2400" b="1" i="1"/>
          </a:p>
        </p:txBody>
      </p:sp>
      <p:sp>
        <p:nvSpPr>
          <p:cNvPr id="84995" name="Rectangle 3"/>
          <p:cNvSpPr>
            <a:spLocks noChangeArrowheads="1"/>
          </p:cNvSpPr>
          <p:nvPr/>
        </p:nvSpPr>
        <p:spPr bwMode="auto">
          <a:xfrm>
            <a:off x="5029200" y="1905000"/>
            <a:ext cx="2590800" cy="9906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sz="2400" b="1" i="1"/>
              <a:t>binomiale</a:t>
            </a:r>
            <a:endParaRPr lang="nl-NL" sz="2400" b="1" i="1"/>
          </a:p>
        </p:txBody>
      </p:sp>
      <p:sp>
        <p:nvSpPr>
          <p:cNvPr id="84996" name="Rectangle 4"/>
          <p:cNvSpPr>
            <a:spLocks noChangeArrowheads="1"/>
          </p:cNvSpPr>
          <p:nvPr/>
        </p:nvSpPr>
        <p:spPr bwMode="auto">
          <a:xfrm>
            <a:off x="1447800" y="3429000"/>
            <a:ext cx="2590800" cy="9906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sz="2400" b="1" i="1"/>
              <a:t>poisson</a:t>
            </a:r>
            <a:endParaRPr lang="nl-NL" sz="2400" b="1" i="1"/>
          </a:p>
        </p:txBody>
      </p:sp>
      <p:sp>
        <p:nvSpPr>
          <p:cNvPr id="84997" name="Rectangle 5"/>
          <p:cNvSpPr>
            <a:spLocks noChangeArrowheads="1"/>
          </p:cNvSpPr>
          <p:nvPr/>
        </p:nvSpPr>
        <p:spPr bwMode="auto">
          <a:xfrm>
            <a:off x="4343400" y="5105400"/>
            <a:ext cx="2590800" cy="9906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nl-BE" sz="2400" b="1" i="1"/>
              <a:t>normale</a:t>
            </a:r>
            <a:endParaRPr lang="nl-NL" sz="2400" b="1" i="1"/>
          </a:p>
        </p:txBody>
      </p:sp>
      <p:sp>
        <p:nvSpPr>
          <p:cNvPr id="57350" name="Line 6"/>
          <p:cNvSpPr>
            <a:spLocks noChangeShapeType="1"/>
          </p:cNvSpPr>
          <p:nvPr/>
        </p:nvSpPr>
        <p:spPr bwMode="auto">
          <a:xfrm>
            <a:off x="6324600" y="1447800"/>
            <a:ext cx="0" cy="381000"/>
          </a:xfrm>
          <a:prstGeom prst="line">
            <a:avLst/>
          </a:prstGeom>
          <a:noFill/>
          <a:ln w="38100">
            <a:solidFill>
              <a:schemeClr val="tx1"/>
            </a:solidFill>
            <a:round/>
            <a:headEnd/>
            <a:tailEnd type="triangle" w="med" len="med"/>
          </a:ln>
        </p:spPr>
        <p:txBody>
          <a:bodyPr wrap="none"/>
          <a:lstStyle/>
          <a:p>
            <a:endParaRPr lang="nl-BE"/>
          </a:p>
        </p:txBody>
      </p:sp>
      <p:sp>
        <p:nvSpPr>
          <p:cNvPr id="57351" name="Line 7"/>
          <p:cNvSpPr>
            <a:spLocks noChangeShapeType="1"/>
          </p:cNvSpPr>
          <p:nvPr/>
        </p:nvSpPr>
        <p:spPr bwMode="auto">
          <a:xfrm flipH="1">
            <a:off x="2743200" y="2362200"/>
            <a:ext cx="2209800" cy="990600"/>
          </a:xfrm>
          <a:prstGeom prst="line">
            <a:avLst/>
          </a:prstGeom>
          <a:noFill/>
          <a:ln w="38100">
            <a:solidFill>
              <a:schemeClr val="tx1"/>
            </a:solidFill>
            <a:round/>
            <a:headEnd/>
            <a:tailEnd type="triangle" w="med" len="med"/>
          </a:ln>
        </p:spPr>
        <p:txBody>
          <a:bodyPr wrap="none"/>
          <a:lstStyle/>
          <a:p>
            <a:endParaRPr lang="nl-BE"/>
          </a:p>
        </p:txBody>
      </p:sp>
      <p:sp>
        <p:nvSpPr>
          <p:cNvPr id="57352" name="Line 8"/>
          <p:cNvSpPr>
            <a:spLocks noChangeShapeType="1"/>
          </p:cNvSpPr>
          <p:nvPr/>
        </p:nvSpPr>
        <p:spPr bwMode="auto">
          <a:xfrm>
            <a:off x="6400800" y="3048000"/>
            <a:ext cx="0" cy="1981200"/>
          </a:xfrm>
          <a:prstGeom prst="line">
            <a:avLst/>
          </a:prstGeom>
          <a:noFill/>
          <a:ln w="38100">
            <a:solidFill>
              <a:schemeClr val="tx1"/>
            </a:solidFill>
            <a:round/>
            <a:headEnd/>
            <a:tailEnd type="triangle" w="med" len="med"/>
          </a:ln>
        </p:spPr>
        <p:txBody>
          <a:bodyPr wrap="none"/>
          <a:lstStyle/>
          <a:p>
            <a:endParaRPr lang="nl-BE"/>
          </a:p>
        </p:txBody>
      </p:sp>
      <p:sp>
        <p:nvSpPr>
          <p:cNvPr id="57353" name="Line 9"/>
          <p:cNvSpPr>
            <a:spLocks noChangeShapeType="1"/>
          </p:cNvSpPr>
          <p:nvPr/>
        </p:nvSpPr>
        <p:spPr bwMode="auto">
          <a:xfrm>
            <a:off x="2819400" y="4495800"/>
            <a:ext cx="1371600" cy="1066800"/>
          </a:xfrm>
          <a:prstGeom prst="line">
            <a:avLst/>
          </a:prstGeom>
          <a:noFill/>
          <a:ln w="38100">
            <a:solidFill>
              <a:schemeClr val="tx1"/>
            </a:solidFill>
            <a:round/>
            <a:headEnd/>
            <a:tailEnd type="triangle" w="med" len="med"/>
          </a:ln>
        </p:spPr>
        <p:txBody>
          <a:bodyPr wrap="none"/>
          <a:lstStyle/>
          <a:p>
            <a:endParaRPr lang="nl-BE"/>
          </a:p>
        </p:txBody>
      </p:sp>
      <p:sp>
        <p:nvSpPr>
          <p:cNvPr id="57354" name="Text Box 10"/>
          <p:cNvSpPr txBox="1">
            <a:spLocks noChangeArrowheads="1"/>
          </p:cNvSpPr>
          <p:nvPr/>
        </p:nvSpPr>
        <p:spPr bwMode="auto">
          <a:xfrm>
            <a:off x="6400800" y="3429000"/>
            <a:ext cx="1066800" cy="366713"/>
          </a:xfrm>
          <a:prstGeom prst="rect">
            <a:avLst/>
          </a:prstGeom>
          <a:noFill/>
          <a:ln w="9525">
            <a:noFill/>
            <a:miter lim="800000"/>
            <a:headEnd/>
            <a:tailEnd/>
          </a:ln>
        </p:spPr>
        <p:txBody>
          <a:bodyPr>
            <a:spAutoFit/>
          </a:bodyPr>
          <a:lstStyle/>
          <a:p>
            <a:pPr>
              <a:spcBef>
                <a:spcPct val="50000"/>
              </a:spcBef>
            </a:pPr>
            <a:r>
              <a:rPr lang="nl-BE"/>
              <a:t>n groot</a:t>
            </a:r>
          </a:p>
        </p:txBody>
      </p:sp>
      <p:sp>
        <p:nvSpPr>
          <p:cNvPr id="57355" name="Text Box 11"/>
          <p:cNvSpPr txBox="1">
            <a:spLocks noChangeArrowheads="1"/>
          </p:cNvSpPr>
          <p:nvPr/>
        </p:nvSpPr>
        <p:spPr bwMode="auto">
          <a:xfrm>
            <a:off x="2267744" y="4941168"/>
            <a:ext cx="1278632" cy="366713"/>
          </a:xfrm>
          <a:prstGeom prst="rect">
            <a:avLst/>
          </a:prstGeom>
          <a:noFill/>
          <a:ln w="9525">
            <a:noFill/>
            <a:miter lim="800000"/>
            <a:headEnd/>
            <a:tailEnd/>
          </a:ln>
        </p:spPr>
        <p:txBody>
          <a:bodyPr wrap="square">
            <a:spAutoFit/>
          </a:bodyPr>
          <a:lstStyle/>
          <a:p>
            <a:pPr>
              <a:spcBef>
                <a:spcPct val="50000"/>
              </a:spcBef>
            </a:pPr>
            <a:r>
              <a:rPr lang="nl-BE" dirty="0"/>
              <a:t>n groot</a:t>
            </a:r>
            <a:endParaRPr lang="nl-NL" dirty="0"/>
          </a:p>
        </p:txBody>
      </p:sp>
      <p:sp>
        <p:nvSpPr>
          <p:cNvPr id="57356" name="Text Box 12"/>
          <p:cNvSpPr txBox="1">
            <a:spLocks noChangeArrowheads="1"/>
          </p:cNvSpPr>
          <p:nvPr/>
        </p:nvSpPr>
        <p:spPr bwMode="auto">
          <a:xfrm>
            <a:off x="6477000" y="1447800"/>
            <a:ext cx="1335360" cy="366713"/>
          </a:xfrm>
          <a:prstGeom prst="rect">
            <a:avLst/>
          </a:prstGeom>
          <a:noFill/>
          <a:ln w="9525">
            <a:noFill/>
            <a:miter lim="800000"/>
            <a:headEnd/>
            <a:tailEnd/>
          </a:ln>
        </p:spPr>
        <p:txBody>
          <a:bodyPr wrap="square">
            <a:spAutoFit/>
          </a:bodyPr>
          <a:lstStyle/>
          <a:p>
            <a:pPr>
              <a:spcBef>
                <a:spcPct val="50000"/>
              </a:spcBef>
            </a:pPr>
            <a:r>
              <a:rPr lang="nl-BE" dirty="0"/>
              <a:t>n groot</a:t>
            </a:r>
            <a:endParaRPr lang="nl-NL" dirty="0"/>
          </a:p>
        </p:txBody>
      </p:sp>
      <p:sp>
        <p:nvSpPr>
          <p:cNvPr id="57357" name="Text Box 13"/>
          <p:cNvSpPr txBox="1">
            <a:spLocks noChangeArrowheads="1"/>
          </p:cNvSpPr>
          <p:nvPr/>
        </p:nvSpPr>
        <p:spPr bwMode="auto">
          <a:xfrm>
            <a:off x="4038600" y="4495800"/>
            <a:ext cx="2286000" cy="366713"/>
          </a:xfrm>
          <a:prstGeom prst="rect">
            <a:avLst/>
          </a:prstGeom>
          <a:noFill/>
          <a:ln w="9525">
            <a:noFill/>
            <a:miter lim="800000"/>
            <a:headEnd/>
            <a:tailEnd/>
          </a:ln>
        </p:spPr>
        <p:txBody>
          <a:bodyPr>
            <a:spAutoFit/>
          </a:bodyPr>
          <a:lstStyle/>
          <a:p>
            <a:pPr>
              <a:spcBef>
                <a:spcPct val="50000"/>
              </a:spcBef>
            </a:pPr>
            <a:endParaRPr lang="nl-BE"/>
          </a:p>
        </p:txBody>
      </p:sp>
      <p:sp>
        <p:nvSpPr>
          <p:cNvPr id="57358" name="Text Box 14"/>
          <p:cNvSpPr txBox="1">
            <a:spLocks noChangeArrowheads="1"/>
          </p:cNvSpPr>
          <p:nvPr/>
        </p:nvSpPr>
        <p:spPr bwMode="auto">
          <a:xfrm>
            <a:off x="3733800" y="4572000"/>
            <a:ext cx="2895600" cy="366713"/>
          </a:xfrm>
          <a:prstGeom prst="rect">
            <a:avLst/>
          </a:prstGeom>
          <a:noFill/>
          <a:ln w="9525">
            <a:noFill/>
            <a:miter lim="800000"/>
            <a:headEnd/>
            <a:tailEnd/>
          </a:ln>
        </p:spPr>
        <p:txBody>
          <a:bodyPr>
            <a:spAutoFit/>
          </a:bodyPr>
          <a:lstStyle/>
          <a:p>
            <a:pPr>
              <a:spcBef>
                <a:spcPct val="50000"/>
              </a:spcBef>
            </a:pPr>
            <a:r>
              <a:rPr lang="nl-BE" b="1" i="1"/>
              <a:t>continuïteitscorrectie</a:t>
            </a:r>
            <a:endParaRPr lang="nl-NL" b="1" i="1"/>
          </a:p>
        </p:txBody>
      </p:sp>
      <p:sp>
        <p:nvSpPr>
          <p:cNvPr id="57360" name="Text Box 16"/>
          <p:cNvSpPr txBox="1">
            <a:spLocks noChangeArrowheads="1"/>
          </p:cNvSpPr>
          <p:nvPr/>
        </p:nvSpPr>
        <p:spPr bwMode="auto">
          <a:xfrm>
            <a:off x="3048000" y="2133600"/>
            <a:ext cx="1066800" cy="779463"/>
          </a:xfrm>
          <a:prstGeom prst="rect">
            <a:avLst/>
          </a:prstGeom>
          <a:noFill/>
          <a:ln w="9525">
            <a:noFill/>
            <a:miter lim="800000"/>
            <a:headEnd/>
            <a:tailEnd/>
          </a:ln>
        </p:spPr>
        <p:txBody>
          <a:bodyPr>
            <a:spAutoFit/>
          </a:bodyPr>
          <a:lstStyle/>
          <a:p>
            <a:pPr>
              <a:spcBef>
                <a:spcPct val="50000"/>
              </a:spcBef>
            </a:pPr>
            <a:r>
              <a:rPr lang="nl-BE"/>
              <a:t>n groot</a:t>
            </a:r>
          </a:p>
          <a:p>
            <a:pPr>
              <a:spcBef>
                <a:spcPct val="50000"/>
              </a:spcBef>
            </a:pPr>
            <a:r>
              <a:rPr lang="nl-BE"/>
              <a:t>p klein</a:t>
            </a:r>
            <a:endParaRPr lang="nl-NL"/>
          </a:p>
        </p:txBody>
      </p:sp>
      <p:pic>
        <p:nvPicPr>
          <p:cNvPr id="174082" name="Picture 2" descr="https://www.westernseminary.edu/transformedblog/wp-content/uploads/2011/11/repairmen.jpg"/>
          <p:cNvPicPr>
            <a:picLocks noChangeAspect="1" noChangeArrowheads="1"/>
          </p:cNvPicPr>
          <p:nvPr/>
        </p:nvPicPr>
        <p:blipFill>
          <a:blip r:embed="rId3" cstate="print"/>
          <a:srcRect/>
          <a:stretch>
            <a:fillRect/>
          </a:stretch>
        </p:blipFill>
        <p:spPr bwMode="auto">
          <a:xfrm>
            <a:off x="107504" y="0"/>
            <a:ext cx="3114582" cy="2160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t-verdeling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2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92513" name="Object 1"/>
          <p:cNvGraphicFramePr>
            <a:graphicFrameLocks noChangeAspect="1"/>
          </p:cNvGraphicFramePr>
          <p:nvPr/>
        </p:nvGraphicFramePr>
        <p:xfrm>
          <a:off x="683568" y="1268760"/>
          <a:ext cx="4379912" cy="1874837"/>
        </p:xfrm>
        <a:graphic>
          <a:graphicData uri="http://schemas.openxmlformats.org/presentationml/2006/ole">
            <mc:AlternateContent xmlns:mc="http://schemas.openxmlformats.org/markup-compatibility/2006">
              <mc:Choice xmlns:v="urn:schemas-microsoft-com:vml" Requires="v">
                <p:oleObj spid="_x0000_s192530" name="Equation" r:id="rId3" imgW="2184400" imgH="939800" progId="Equation.DSMT4">
                  <p:embed/>
                </p:oleObj>
              </mc:Choice>
              <mc:Fallback>
                <p:oleObj name="Equation" r:id="rId3" imgW="2184400" imgH="93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268760"/>
                        <a:ext cx="4379912" cy="187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Afbeelding 4"/>
          <p:cNvPicPr>
            <a:picLocks noChangeAspect="1"/>
          </p:cNvPicPr>
          <p:nvPr/>
        </p:nvPicPr>
        <p:blipFill>
          <a:blip r:embed="rId5" cstate="print"/>
          <a:srcRect/>
          <a:stretch>
            <a:fillRect/>
          </a:stretch>
        </p:blipFill>
        <p:spPr bwMode="auto">
          <a:xfrm>
            <a:off x="5508104" y="980728"/>
            <a:ext cx="2880000" cy="2177140"/>
          </a:xfrm>
          <a:prstGeom prst="rect">
            <a:avLst/>
          </a:prstGeom>
          <a:noFill/>
          <a:ln w="9525">
            <a:noFill/>
            <a:miter lim="800000"/>
            <a:headEnd/>
            <a:tailEnd/>
          </a:ln>
        </p:spPr>
      </p:pic>
      <p:sp>
        <p:nvSpPr>
          <p:cNvPr id="6" name="Tekstvak 5"/>
          <p:cNvSpPr txBox="1"/>
          <p:nvPr/>
        </p:nvSpPr>
        <p:spPr>
          <a:xfrm>
            <a:off x="1835696" y="4869160"/>
            <a:ext cx="5976664" cy="1015663"/>
          </a:xfrm>
          <a:prstGeom prst="rect">
            <a:avLst/>
          </a:prstGeom>
          <a:noFill/>
        </p:spPr>
        <p:txBody>
          <a:bodyPr wrap="square" rtlCol="0">
            <a:spAutoFit/>
          </a:bodyPr>
          <a:lstStyle/>
          <a:p>
            <a:r>
              <a:rPr lang="es-ES_tradnl" sz="2000" dirty="0" smtClean="0"/>
              <a:t>a gegeven </a:t>
            </a:r>
            <a:r>
              <a:rPr lang="es-ES_tradnl" sz="2000" dirty="0" smtClean="0">
                <a:sym typeface="Wingdings"/>
              </a:rPr>
              <a:t></a:t>
            </a:r>
            <a:r>
              <a:rPr lang="es-ES_tradnl" sz="2000" dirty="0" smtClean="0"/>
              <a:t> b = tcdf( -1 E 99 , a , n)</a:t>
            </a:r>
            <a:endParaRPr lang="nl-BE" sz="2000" dirty="0" smtClean="0"/>
          </a:p>
          <a:p>
            <a:endParaRPr lang="es-ES_tradnl" sz="2000" dirty="0" smtClean="0"/>
          </a:p>
          <a:p>
            <a:r>
              <a:rPr lang="es-ES_tradnl" sz="2000" dirty="0" smtClean="0"/>
              <a:t>b gegeven </a:t>
            </a:r>
            <a:r>
              <a:rPr lang="es-ES_tradnl" sz="2000" dirty="0" smtClean="0">
                <a:sym typeface="Wingdings"/>
              </a:rPr>
              <a:t></a:t>
            </a:r>
            <a:r>
              <a:rPr lang="es-ES_tradnl" sz="2000" dirty="0" smtClean="0"/>
              <a:t> a = invT(b , n)</a:t>
            </a:r>
            <a:endParaRPr lang="nl-BE" sz="2000" dirty="0"/>
          </a:p>
        </p:txBody>
      </p:sp>
      <p:sp>
        <p:nvSpPr>
          <p:cNvPr id="1925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92515" name="Object 3"/>
          <p:cNvGraphicFramePr>
            <a:graphicFrameLocks noChangeAspect="1"/>
          </p:cNvGraphicFramePr>
          <p:nvPr/>
        </p:nvGraphicFramePr>
        <p:xfrm>
          <a:off x="1835696" y="4077072"/>
          <a:ext cx="1806575" cy="508000"/>
        </p:xfrm>
        <a:graphic>
          <a:graphicData uri="http://schemas.openxmlformats.org/presentationml/2006/ole">
            <mc:AlternateContent xmlns:mc="http://schemas.openxmlformats.org/markup-compatibility/2006">
              <mc:Choice xmlns:v="urn:schemas-microsoft-com:vml" Requires="v">
                <p:oleObj spid="_x0000_s192531" name="Equation" r:id="rId6" imgW="888614" imgH="253890" progId="Equation.DSMT4">
                  <p:embed/>
                </p:oleObj>
              </mc:Choice>
              <mc:Fallback>
                <p:oleObj name="Equation" r:id="rId6" imgW="888614" imgH="25389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4077072"/>
                        <a:ext cx="180657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280920"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chi-kwadraatverdeling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1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91489" name="Object 1"/>
          <p:cNvGraphicFramePr>
            <a:graphicFrameLocks noChangeAspect="1"/>
          </p:cNvGraphicFramePr>
          <p:nvPr/>
        </p:nvGraphicFramePr>
        <p:xfrm>
          <a:off x="755576" y="1268760"/>
          <a:ext cx="4005263" cy="1371600"/>
        </p:xfrm>
        <a:graphic>
          <a:graphicData uri="http://schemas.openxmlformats.org/presentationml/2006/ole">
            <mc:AlternateContent xmlns:mc="http://schemas.openxmlformats.org/markup-compatibility/2006">
              <mc:Choice xmlns:v="urn:schemas-microsoft-com:vml" Requires="v">
                <p:oleObj spid="_x0000_s191506" name="Equation" r:id="rId3" imgW="2006600" imgH="685800" progId="Equation.DSMT4">
                  <p:embed/>
                </p:oleObj>
              </mc:Choice>
              <mc:Fallback>
                <p:oleObj name="Equation" r:id="rId3" imgW="2006600" imgH="685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268760"/>
                        <a:ext cx="4005263"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Afbeelding 4"/>
          <p:cNvPicPr>
            <a:picLocks noChangeAspect="1"/>
          </p:cNvPicPr>
          <p:nvPr/>
        </p:nvPicPr>
        <p:blipFill>
          <a:blip r:embed="rId5" cstate="print"/>
          <a:srcRect/>
          <a:stretch>
            <a:fillRect/>
          </a:stretch>
        </p:blipFill>
        <p:spPr bwMode="auto">
          <a:xfrm>
            <a:off x="5580112" y="1196752"/>
            <a:ext cx="2880000" cy="2161093"/>
          </a:xfrm>
          <a:prstGeom prst="rect">
            <a:avLst/>
          </a:prstGeom>
          <a:noFill/>
          <a:ln w="9525">
            <a:noFill/>
            <a:miter lim="800000"/>
            <a:headEnd/>
            <a:tailEnd/>
          </a:ln>
        </p:spPr>
      </p:pic>
      <p:graphicFrame>
        <p:nvGraphicFramePr>
          <p:cNvPr id="191491" name="Object 3"/>
          <p:cNvGraphicFramePr>
            <a:graphicFrameLocks noChangeAspect="1"/>
          </p:cNvGraphicFramePr>
          <p:nvPr/>
        </p:nvGraphicFramePr>
        <p:xfrm>
          <a:off x="1835150" y="4076700"/>
          <a:ext cx="1806575" cy="508000"/>
        </p:xfrm>
        <a:graphic>
          <a:graphicData uri="http://schemas.openxmlformats.org/presentationml/2006/ole">
            <mc:AlternateContent xmlns:mc="http://schemas.openxmlformats.org/markup-compatibility/2006">
              <mc:Choice xmlns:v="urn:schemas-microsoft-com:vml" Requires="v">
                <p:oleObj spid="_x0000_s191507" name="Equation" r:id="rId6" imgW="888614" imgH="253890" progId="Equation.DSMT4">
                  <p:embed/>
                </p:oleObj>
              </mc:Choice>
              <mc:Fallback>
                <p:oleObj name="Equation" r:id="rId6" imgW="888614" imgH="25389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4076700"/>
                        <a:ext cx="180657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kstvak 6"/>
          <p:cNvSpPr txBox="1"/>
          <p:nvPr/>
        </p:nvSpPr>
        <p:spPr>
          <a:xfrm>
            <a:off x="1835696" y="4869160"/>
            <a:ext cx="4032448" cy="400110"/>
          </a:xfrm>
          <a:prstGeom prst="rect">
            <a:avLst/>
          </a:prstGeom>
          <a:noFill/>
        </p:spPr>
        <p:txBody>
          <a:bodyPr wrap="square" rtlCol="0">
            <a:spAutoFit/>
          </a:bodyPr>
          <a:lstStyle/>
          <a:p>
            <a:r>
              <a:rPr lang="es-ES_tradnl" sz="2000" dirty="0" smtClean="0"/>
              <a:t>b = X</a:t>
            </a:r>
            <a:r>
              <a:rPr lang="es-ES_tradnl" sz="2000" baseline="30000" dirty="0" smtClean="0"/>
              <a:t>2</a:t>
            </a:r>
            <a:r>
              <a:rPr lang="es-ES_tradnl" sz="2000" dirty="0" smtClean="0"/>
              <a:t>cdf( -1 E 99 , a , n )</a:t>
            </a:r>
            <a:endParaRPr lang="nl-BE"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a:t>
            </a:r>
            <a:r>
              <a:rPr lang="nl-BE" sz="4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F-verdeling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0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90465" name="Object 1"/>
          <p:cNvGraphicFramePr>
            <a:graphicFrameLocks noChangeAspect="1"/>
          </p:cNvGraphicFramePr>
          <p:nvPr/>
        </p:nvGraphicFramePr>
        <p:xfrm>
          <a:off x="539552" y="1268760"/>
          <a:ext cx="4984750" cy="1860550"/>
        </p:xfrm>
        <a:graphic>
          <a:graphicData uri="http://schemas.openxmlformats.org/presentationml/2006/ole">
            <mc:AlternateContent xmlns:mc="http://schemas.openxmlformats.org/markup-compatibility/2006">
              <mc:Choice xmlns:v="urn:schemas-microsoft-com:vml" Requires="v">
                <p:oleObj spid="_x0000_s190482" name="Equation" r:id="rId3" imgW="2489200" imgH="927100" progId="Equation.DSMT4">
                  <p:embed/>
                </p:oleObj>
              </mc:Choice>
              <mc:Fallback>
                <p:oleObj name="Equation" r:id="rId3" imgW="2489200" imgH="9271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68760"/>
                        <a:ext cx="4984750" cy="186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Afbeelding 4"/>
          <p:cNvPicPr>
            <a:picLocks noChangeAspect="1"/>
          </p:cNvPicPr>
          <p:nvPr/>
        </p:nvPicPr>
        <p:blipFill>
          <a:blip r:embed="rId5" cstate="print"/>
          <a:srcRect/>
          <a:stretch>
            <a:fillRect/>
          </a:stretch>
        </p:blipFill>
        <p:spPr bwMode="auto">
          <a:xfrm>
            <a:off x="5868144" y="1052736"/>
            <a:ext cx="2880000" cy="2161093"/>
          </a:xfrm>
          <a:prstGeom prst="rect">
            <a:avLst/>
          </a:prstGeom>
          <a:noFill/>
          <a:ln w="9525">
            <a:noFill/>
            <a:miter lim="800000"/>
            <a:headEnd/>
            <a:tailEnd/>
          </a:ln>
        </p:spPr>
      </p:pic>
      <p:graphicFrame>
        <p:nvGraphicFramePr>
          <p:cNvPr id="190467" name="Object 3"/>
          <p:cNvGraphicFramePr>
            <a:graphicFrameLocks noChangeAspect="1"/>
          </p:cNvGraphicFramePr>
          <p:nvPr/>
        </p:nvGraphicFramePr>
        <p:xfrm>
          <a:off x="1835150" y="4076700"/>
          <a:ext cx="1806575" cy="508000"/>
        </p:xfrm>
        <a:graphic>
          <a:graphicData uri="http://schemas.openxmlformats.org/presentationml/2006/ole">
            <mc:AlternateContent xmlns:mc="http://schemas.openxmlformats.org/markup-compatibility/2006">
              <mc:Choice xmlns:v="urn:schemas-microsoft-com:vml" Requires="v">
                <p:oleObj spid="_x0000_s190483" name="Equation" r:id="rId6" imgW="888614" imgH="253890" progId="Equation.DSMT4">
                  <p:embed/>
                </p:oleObj>
              </mc:Choice>
              <mc:Fallback>
                <p:oleObj name="Equation" r:id="rId6" imgW="888614" imgH="25389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4076700"/>
                        <a:ext cx="180657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kstvak 6"/>
          <p:cNvSpPr txBox="1"/>
          <p:nvPr/>
        </p:nvSpPr>
        <p:spPr>
          <a:xfrm>
            <a:off x="1835696" y="4869160"/>
            <a:ext cx="4032448" cy="400110"/>
          </a:xfrm>
          <a:prstGeom prst="rect">
            <a:avLst/>
          </a:prstGeom>
          <a:noFill/>
        </p:spPr>
        <p:txBody>
          <a:bodyPr wrap="square" rtlCol="0">
            <a:spAutoFit/>
          </a:bodyPr>
          <a:lstStyle/>
          <a:p>
            <a:r>
              <a:rPr lang="es-ES_tradnl" sz="2000" dirty="0" smtClean="0"/>
              <a:t>b = Fcdf( -1 E 99 , a , m , n )</a:t>
            </a:r>
            <a:endParaRPr lang="nl-BE"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280920"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exponentiële verdeling</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9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89441" name="Object 1"/>
          <p:cNvGraphicFramePr>
            <a:graphicFrameLocks noChangeAspect="1"/>
          </p:cNvGraphicFramePr>
          <p:nvPr/>
        </p:nvGraphicFramePr>
        <p:xfrm>
          <a:off x="467544" y="1412776"/>
          <a:ext cx="4887912" cy="508000"/>
        </p:xfrm>
        <a:graphic>
          <a:graphicData uri="http://schemas.openxmlformats.org/presentationml/2006/ole">
            <mc:AlternateContent xmlns:mc="http://schemas.openxmlformats.org/markup-compatibility/2006">
              <mc:Choice xmlns:v="urn:schemas-microsoft-com:vml" Requires="v">
                <p:oleObj spid="_x0000_s189458" name="Equation" r:id="rId3" imgW="2413000" imgH="254000" progId="Equation.DSMT4">
                  <p:embed/>
                </p:oleObj>
              </mc:Choice>
              <mc:Fallback>
                <p:oleObj name="Equation" r:id="rId3" imgW="2413000" imgH="254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12776"/>
                        <a:ext cx="488791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Afbeelding 4"/>
          <p:cNvPicPr>
            <a:picLocks noChangeAspect="1"/>
          </p:cNvPicPr>
          <p:nvPr/>
        </p:nvPicPr>
        <p:blipFill>
          <a:blip r:embed="rId5" cstate="print"/>
          <a:srcRect/>
          <a:stretch>
            <a:fillRect/>
          </a:stretch>
        </p:blipFill>
        <p:spPr bwMode="auto">
          <a:xfrm>
            <a:off x="5796136" y="1124744"/>
            <a:ext cx="2880000" cy="2178513"/>
          </a:xfrm>
          <a:prstGeom prst="rect">
            <a:avLst/>
          </a:prstGeom>
          <a:noFill/>
          <a:ln w="9525">
            <a:noFill/>
            <a:miter lim="800000"/>
            <a:headEnd/>
            <a:tailEnd/>
          </a:ln>
        </p:spPr>
      </p:pic>
      <p:sp>
        <p:nvSpPr>
          <p:cNvPr id="189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89443" name="Object 3"/>
          <p:cNvGraphicFramePr>
            <a:graphicFrameLocks noChangeAspect="1"/>
          </p:cNvGraphicFramePr>
          <p:nvPr/>
        </p:nvGraphicFramePr>
        <p:xfrm>
          <a:off x="1691680" y="3645024"/>
          <a:ext cx="3746500" cy="508000"/>
        </p:xfrm>
        <a:graphic>
          <a:graphicData uri="http://schemas.openxmlformats.org/presentationml/2006/ole">
            <mc:AlternateContent xmlns:mc="http://schemas.openxmlformats.org/markup-compatibility/2006">
              <mc:Choice xmlns:v="urn:schemas-microsoft-com:vml" Requires="v">
                <p:oleObj spid="_x0000_s189459" name="Equation" r:id="rId6" imgW="1854200" imgH="254000" progId="Equation.DSMT4">
                  <p:embed/>
                </p:oleObj>
              </mc:Choice>
              <mc:Fallback>
                <p:oleObj name="Equation" r:id="rId6" imgW="1854200" imgH="254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3645024"/>
                        <a:ext cx="3746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188640"/>
            <a:ext cx="8784975" cy="584775"/>
          </a:xfrm>
          <a:prstGeom prst="rect">
            <a:avLst/>
          </a:prstGeom>
          <a:noFill/>
          <a:ln w="9525">
            <a:noFill/>
            <a:miter lim="800000"/>
            <a:headEnd/>
            <a:tailEnd/>
          </a:ln>
          <a:effectLst/>
        </p:spPr>
        <p:txBody>
          <a:bodyPr wrap="square">
            <a:spAutoFit/>
          </a:bodyPr>
          <a:lstStyle/>
          <a:p>
            <a:pPr>
              <a:spcBef>
                <a:spcPct val="50000"/>
              </a:spcBef>
              <a:defRPr/>
            </a:pPr>
            <a:r>
              <a:rPr lang="nl-BE"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van</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steekproeven</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&amp;</a:t>
            </a:r>
            <a:r>
              <a:rPr lang="nl-BE" sz="3200" dirty="0" smtClean="0">
                <a:solidFill>
                  <a:srgbClr val="FF0000"/>
                </a:solidFill>
                <a:effectLst>
                  <a:outerShdw blurRad="38100" dist="38100" dir="2700000" algn="tl">
                    <a:srgbClr val="FFFFFF"/>
                  </a:outerShdw>
                </a:effectLst>
                <a:latin typeface="Arial" pitchFamily="34" charset="0"/>
                <a:cs typeface="Arial" pitchFamily="34" charset="0"/>
              </a:rPr>
              <a:t> </a:t>
            </a:r>
            <a:r>
              <a:rPr lang="nl-BE"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kanssimulaties</a:t>
            </a:r>
            <a:endParaRPr lang="nl-NL" sz="32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96258" name="Picture 2" descr="http://home.hccnet.nl/reinout.annabel/M1-4.gif"/>
          <p:cNvPicPr>
            <a:picLocks noChangeAspect="1" noChangeArrowheads="1"/>
          </p:cNvPicPr>
          <p:nvPr/>
        </p:nvPicPr>
        <p:blipFill>
          <a:blip r:embed="rId2" cstate="print"/>
          <a:srcRect/>
          <a:stretch>
            <a:fillRect/>
          </a:stretch>
        </p:blipFill>
        <p:spPr bwMode="auto">
          <a:xfrm>
            <a:off x="4211960" y="980728"/>
            <a:ext cx="3524250" cy="2971800"/>
          </a:xfrm>
          <a:prstGeom prst="rect">
            <a:avLst/>
          </a:prstGeom>
          <a:noFill/>
        </p:spPr>
      </p:pic>
      <p:pic>
        <p:nvPicPr>
          <p:cNvPr id="96259" name="Picture 3"/>
          <p:cNvPicPr>
            <a:picLocks noChangeAspect="1" noChangeArrowheads="1"/>
          </p:cNvPicPr>
          <p:nvPr/>
        </p:nvPicPr>
        <p:blipFill>
          <a:blip r:embed="rId3" cstate="print"/>
          <a:srcRect/>
          <a:stretch>
            <a:fillRect/>
          </a:stretch>
        </p:blipFill>
        <p:spPr bwMode="auto">
          <a:xfrm>
            <a:off x="1331640" y="3717032"/>
            <a:ext cx="3048000" cy="2028825"/>
          </a:xfrm>
          <a:prstGeom prst="rect">
            <a:avLst/>
          </a:prstGeom>
          <a:noFill/>
          <a:ln w="9525">
            <a:noFill/>
            <a:miter lim="800000"/>
            <a:headEnd/>
            <a:tailEnd/>
          </a:ln>
        </p:spPr>
      </p:pic>
      <p:pic>
        <p:nvPicPr>
          <p:cNvPr id="96261" name="Picture 5" descr="http://s4p4.com/img/casinoonline.png"/>
          <p:cNvPicPr>
            <a:picLocks noChangeAspect="1" noChangeArrowheads="1"/>
          </p:cNvPicPr>
          <p:nvPr/>
        </p:nvPicPr>
        <p:blipFill>
          <a:blip r:embed="rId4" cstate="print"/>
          <a:srcRect/>
          <a:stretch>
            <a:fillRect/>
          </a:stretch>
        </p:blipFill>
        <p:spPr bwMode="auto">
          <a:xfrm>
            <a:off x="827584" y="980728"/>
            <a:ext cx="2895600" cy="3171825"/>
          </a:xfrm>
          <a:prstGeom prst="rect">
            <a:avLst/>
          </a:prstGeom>
          <a:noFill/>
        </p:spPr>
      </p:pic>
      <p:pic>
        <p:nvPicPr>
          <p:cNvPr id="96263" name="Picture 7" descr="https://usercontent2.hubstatic.com/7567609_f520.jpg"/>
          <p:cNvPicPr>
            <a:picLocks noChangeAspect="1" noChangeArrowheads="1"/>
          </p:cNvPicPr>
          <p:nvPr/>
        </p:nvPicPr>
        <p:blipFill>
          <a:blip r:embed="rId5" cstate="print"/>
          <a:srcRect/>
          <a:stretch>
            <a:fillRect/>
          </a:stretch>
        </p:blipFill>
        <p:spPr bwMode="auto">
          <a:xfrm>
            <a:off x="5508104" y="4221088"/>
            <a:ext cx="3255531" cy="2347739"/>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normale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136904" cy="4401205"/>
          </a:xfrm>
          <a:prstGeom prst="rect">
            <a:avLst/>
          </a:prstGeom>
          <a:noFill/>
        </p:spPr>
        <p:txBody>
          <a:bodyPr wrap="square" rtlCol="0">
            <a:spAutoFit/>
          </a:bodyPr>
          <a:lstStyle/>
          <a:p>
            <a:pPr lvl="0">
              <a:buFont typeface="Arial" pitchFamily="34" charset="0"/>
              <a:buChar char="•"/>
            </a:pPr>
            <a:r>
              <a:rPr lang="nl-BE" sz="2000" dirty="0" smtClean="0">
                <a:latin typeface="Arial" pitchFamily="34" charset="0"/>
                <a:cs typeface="Arial" pitchFamily="34" charset="0"/>
              </a:rPr>
              <a:t> Genereer met je TI-84 een steekproef van 60 waarnemingen uit een normaal verdeelde populatie X ~ N(µ = 80, </a:t>
            </a:r>
            <a:r>
              <a:rPr lang="nl-BE" sz="2000" dirty="0" smtClean="0">
                <a:latin typeface="Arial" pitchFamily="34" charset="0"/>
                <a:cs typeface="Arial" pitchFamily="34" charset="0"/>
                <a:sym typeface="Symbol"/>
              </a:rPr>
              <a:t></a:t>
            </a:r>
            <a:r>
              <a:rPr lang="nl-BE" sz="2000" dirty="0" smtClean="0">
                <a:latin typeface="Arial" pitchFamily="34" charset="0"/>
                <a:cs typeface="Arial" pitchFamily="34" charset="0"/>
              </a:rPr>
              <a:t> = 7).</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Bereken vervolgens het gemiddelde en de standaardafwijking van deze steekproef.</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Ga via een </a:t>
            </a:r>
            <a:r>
              <a:rPr lang="nl-BE" sz="2000" dirty="0" err="1" smtClean="0">
                <a:latin typeface="Arial" pitchFamily="34" charset="0"/>
                <a:cs typeface="Arial" pitchFamily="34" charset="0"/>
              </a:rPr>
              <a:t>normal</a:t>
            </a:r>
            <a:r>
              <a:rPr lang="nl-BE" sz="2000" dirty="0" smtClean="0">
                <a:latin typeface="Arial" pitchFamily="34" charset="0"/>
                <a:cs typeface="Arial" pitchFamily="34" charset="0"/>
              </a:rPr>
              <a:t> </a:t>
            </a:r>
            <a:r>
              <a:rPr lang="nl-BE" sz="2000" dirty="0" err="1" smtClean="0">
                <a:latin typeface="Arial" pitchFamily="34" charset="0"/>
                <a:cs typeface="Arial" pitchFamily="34" charset="0"/>
              </a:rPr>
              <a:t>probability</a:t>
            </a:r>
            <a:r>
              <a:rPr lang="nl-BE" sz="2000" dirty="0" smtClean="0">
                <a:latin typeface="Arial" pitchFamily="34" charset="0"/>
                <a:cs typeface="Arial" pitchFamily="34" charset="0"/>
              </a:rPr>
              <a:t> plot na dat deze gegevens een steekproef zijn uit een normaal verdeelde populatie.</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Hoeveel % van de gegevens hebben theoretisch een waarde groter dan 87?</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Hoeveel % van de gegevens hebben op basis van de getrokken steekproef een waarde groter dan 87?</a:t>
            </a:r>
            <a:endParaRPr lang="nl-BE" sz="2000" dirty="0">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normale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Een steekproef van 60 waarnemingen genereren met de TI-84 uit een normaal verdeelde populatie X ~N(µ = 80, </a:t>
            </a:r>
            <a:r>
              <a:rPr lang="nl-BE" sz="2000" dirty="0" smtClean="0">
                <a:latin typeface="Arial" pitchFamily="34" charset="0"/>
                <a:cs typeface="Arial" pitchFamily="34" charset="0"/>
                <a:sym typeface="Symbol"/>
              </a:rPr>
              <a:t></a:t>
            </a:r>
            <a:r>
              <a:rPr lang="nl-BE" sz="2000" dirty="0" smtClean="0">
                <a:latin typeface="Arial" pitchFamily="34" charset="0"/>
                <a:cs typeface="Arial" pitchFamily="34" charset="0"/>
              </a:rPr>
              <a:t> = 7).</a:t>
            </a:r>
            <a:endParaRPr lang="nl-BE" sz="2000" dirty="0">
              <a:latin typeface="Arial" pitchFamily="34" charset="0"/>
              <a:cs typeface="Arial" pitchFamily="34" charset="0"/>
            </a:endParaRPr>
          </a:p>
        </p:txBody>
      </p:sp>
      <p:sp>
        <p:nvSpPr>
          <p:cNvPr id="5" name="Tekstvak 4"/>
          <p:cNvSpPr txBox="1"/>
          <p:nvPr/>
        </p:nvSpPr>
        <p:spPr>
          <a:xfrm>
            <a:off x="1115616" y="5085184"/>
            <a:ext cx="7200800" cy="369332"/>
          </a:xfrm>
          <a:prstGeom prst="rect">
            <a:avLst/>
          </a:prstGeom>
          <a:noFill/>
        </p:spPr>
        <p:txBody>
          <a:bodyPr wrap="square" rtlCol="0">
            <a:spAutoFit/>
          </a:bodyPr>
          <a:lstStyle/>
          <a:p>
            <a:r>
              <a:rPr lang="en-GB" dirty="0" smtClean="0">
                <a:latin typeface="Arial" pitchFamily="34" charset="0"/>
                <a:cs typeface="Arial" pitchFamily="34" charset="0"/>
              </a:rPr>
              <a:t>MATH  PROB  6:randNorm( 80, 7 , 60 )  STO&gt;  2nd  [L1]  Enter</a:t>
            </a:r>
            <a:endParaRPr lang="nl-BE" dirty="0" smtClean="0">
              <a:latin typeface="Arial" pitchFamily="34" charset="0"/>
              <a:cs typeface="Arial" pitchFamily="34" charset="0"/>
            </a:endParaRPr>
          </a:p>
        </p:txBody>
      </p:sp>
      <p:pic>
        <p:nvPicPr>
          <p:cNvPr id="6" name="Afbeelding 5"/>
          <p:cNvPicPr>
            <a:picLocks noChangeAspect="1"/>
          </p:cNvPicPr>
          <p:nvPr/>
        </p:nvPicPr>
        <p:blipFill>
          <a:blip r:embed="rId2" cstate="print"/>
          <a:srcRect/>
          <a:stretch>
            <a:fillRect/>
          </a:stretch>
        </p:blipFill>
        <p:spPr bwMode="auto">
          <a:xfrm>
            <a:off x="6084168" y="2852936"/>
            <a:ext cx="2736000" cy="2065276"/>
          </a:xfrm>
          <a:prstGeom prst="rect">
            <a:avLst/>
          </a:prstGeom>
          <a:noFill/>
          <a:ln w="9525">
            <a:noFill/>
            <a:miter lim="800000"/>
            <a:headEnd/>
            <a:tailEnd/>
          </a:ln>
        </p:spPr>
      </p:pic>
      <p:pic>
        <p:nvPicPr>
          <p:cNvPr id="7" name="Afbeelding 6"/>
          <p:cNvPicPr>
            <a:picLocks noChangeAspect="1"/>
          </p:cNvPicPr>
          <p:nvPr/>
        </p:nvPicPr>
        <p:blipFill>
          <a:blip r:embed="rId3" cstate="print"/>
          <a:srcRect/>
          <a:stretch>
            <a:fillRect/>
          </a:stretch>
        </p:blipFill>
        <p:spPr bwMode="auto">
          <a:xfrm>
            <a:off x="3275856" y="2852936"/>
            <a:ext cx="2736000" cy="2065276"/>
          </a:xfrm>
          <a:prstGeom prst="rect">
            <a:avLst/>
          </a:prstGeom>
          <a:noFill/>
          <a:ln w="9525">
            <a:noFill/>
            <a:miter lim="800000"/>
            <a:headEnd/>
            <a:tailEnd/>
          </a:ln>
        </p:spPr>
      </p:pic>
      <p:pic>
        <p:nvPicPr>
          <p:cNvPr id="8" name="Afbeelding 7"/>
          <p:cNvPicPr>
            <a:picLocks noChangeAspect="1"/>
          </p:cNvPicPr>
          <p:nvPr/>
        </p:nvPicPr>
        <p:blipFill>
          <a:blip r:embed="rId4" cstate="print"/>
          <a:srcRect/>
          <a:stretch>
            <a:fillRect/>
          </a:stretch>
        </p:blipFill>
        <p:spPr bwMode="auto">
          <a:xfrm>
            <a:off x="467544" y="2852936"/>
            <a:ext cx="2736000" cy="2065276"/>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normale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Bereken vervolgens het gemiddelde en de standaardafwijking van deze steekproef.</a:t>
            </a:r>
            <a:endParaRPr lang="nl-BE" sz="2000" dirty="0">
              <a:latin typeface="Arial" pitchFamily="34" charset="0"/>
              <a:cs typeface="Arial" pitchFamily="34" charset="0"/>
            </a:endParaRPr>
          </a:p>
        </p:txBody>
      </p:sp>
      <p:pic>
        <p:nvPicPr>
          <p:cNvPr id="4" name="Afbeelding 3"/>
          <p:cNvPicPr>
            <a:picLocks noChangeAspect="1"/>
          </p:cNvPicPr>
          <p:nvPr/>
        </p:nvPicPr>
        <p:blipFill>
          <a:blip r:embed="rId2" cstate="print"/>
          <a:srcRect/>
          <a:stretch>
            <a:fillRect/>
          </a:stretch>
        </p:blipFill>
        <p:spPr bwMode="auto">
          <a:xfrm>
            <a:off x="6012160" y="2852936"/>
            <a:ext cx="2736000" cy="206527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3203848" y="2852936"/>
            <a:ext cx="2736000" cy="2065276"/>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395536" y="2852936"/>
            <a:ext cx="2736000" cy="2065276"/>
          </a:xfrm>
          <a:prstGeom prst="rect">
            <a:avLst/>
          </a:prstGeom>
          <a:noFill/>
          <a:ln w="9525">
            <a:noFill/>
            <a:miter lim="800000"/>
            <a:headEnd/>
            <a:tailEnd/>
          </a:ln>
        </p:spPr>
      </p:pic>
      <p:sp>
        <p:nvSpPr>
          <p:cNvPr id="7" name="Tekstvak 6"/>
          <p:cNvSpPr txBox="1"/>
          <p:nvPr/>
        </p:nvSpPr>
        <p:spPr>
          <a:xfrm>
            <a:off x="1115616" y="5085184"/>
            <a:ext cx="7200800" cy="369332"/>
          </a:xfrm>
          <a:prstGeom prst="rect">
            <a:avLst/>
          </a:prstGeom>
          <a:noFill/>
        </p:spPr>
        <p:txBody>
          <a:bodyPr wrap="square" rtlCol="0">
            <a:spAutoFit/>
          </a:bodyPr>
          <a:lstStyle/>
          <a:p>
            <a:r>
              <a:rPr lang="nl-BE" dirty="0" smtClean="0">
                <a:latin typeface="Arial" pitchFamily="34" charset="0"/>
                <a:cs typeface="Arial" pitchFamily="34" charset="0"/>
              </a:rPr>
              <a:t>STAT  CALC  1:1-Var </a:t>
            </a:r>
            <a:r>
              <a:rPr lang="nl-BE" dirty="0" err="1" smtClean="0">
                <a:latin typeface="Arial" pitchFamily="34" charset="0"/>
                <a:cs typeface="Arial" pitchFamily="34" charset="0"/>
              </a:rPr>
              <a:t>Stats</a:t>
            </a:r>
            <a:r>
              <a:rPr lang="nl-BE" dirty="0" smtClean="0">
                <a:latin typeface="Arial" pitchFamily="34" charset="0"/>
                <a:cs typeface="Arial" pitchFamily="34" charset="0"/>
              </a:rPr>
              <a:t>  </a:t>
            </a:r>
            <a:endParaRPr lang="nl-BE"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karakteristieken</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3313" name="Object 1"/>
          <p:cNvGraphicFramePr>
            <a:graphicFrameLocks noChangeAspect="1"/>
          </p:cNvGraphicFramePr>
          <p:nvPr/>
        </p:nvGraphicFramePr>
        <p:xfrm>
          <a:off x="3491880" y="908720"/>
          <a:ext cx="1400175" cy="860425"/>
        </p:xfrm>
        <a:graphic>
          <a:graphicData uri="http://schemas.openxmlformats.org/presentationml/2006/ole">
            <mc:AlternateContent xmlns:mc="http://schemas.openxmlformats.org/markup-compatibility/2006">
              <mc:Choice xmlns:v="urn:schemas-microsoft-com:vml" Requires="v">
                <p:oleObj spid="_x0000_s13321" name="Equation" r:id="rId3" imgW="710891" imgH="431613" progId="Equation.DSMT4">
                  <p:embed/>
                </p:oleObj>
              </mc:Choice>
              <mc:Fallback>
                <p:oleObj name="Equation" r:id="rId3" imgW="710891" imgH="431613"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908720"/>
                        <a:ext cx="140017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kstvak 5"/>
          <p:cNvSpPr txBox="1"/>
          <p:nvPr/>
        </p:nvSpPr>
        <p:spPr>
          <a:xfrm>
            <a:off x="683568" y="1124744"/>
            <a:ext cx="3096344" cy="400110"/>
          </a:xfrm>
          <a:prstGeom prst="rect">
            <a:avLst/>
          </a:prstGeom>
          <a:noFill/>
        </p:spPr>
        <p:txBody>
          <a:bodyPr wrap="square" rtlCol="0">
            <a:spAutoFit/>
          </a:bodyPr>
          <a:lstStyle/>
          <a:p>
            <a:r>
              <a:rPr lang="nl-BE" sz="2000" dirty="0" smtClean="0">
                <a:latin typeface="Arial" pitchFamily="34" charset="0"/>
                <a:cs typeface="Arial" pitchFamily="34" charset="0"/>
              </a:rPr>
              <a:t>steekproefgemiddelde</a:t>
            </a:r>
          </a:p>
        </p:txBody>
      </p:sp>
      <p:pic>
        <p:nvPicPr>
          <p:cNvPr id="7" name="Afbeelding 6"/>
          <p:cNvPicPr>
            <a:picLocks noChangeAspect="1"/>
          </p:cNvPicPr>
          <p:nvPr/>
        </p:nvPicPr>
        <p:blipFill>
          <a:blip r:embed="rId5" cstate="print"/>
          <a:srcRect/>
          <a:stretch>
            <a:fillRect/>
          </a:stretch>
        </p:blipFill>
        <p:spPr bwMode="auto">
          <a:xfrm>
            <a:off x="6084168" y="1916832"/>
            <a:ext cx="2736000" cy="2055625"/>
          </a:xfrm>
          <a:prstGeom prst="rect">
            <a:avLst/>
          </a:prstGeom>
          <a:noFill/>
          <a:ln w="9525">
            <a:noFill/>
            <a:miter lim="800000"/>
            <a:headEnd/>
            <a:tailEnd/>
          </a:ln>
        </p:spPr>
      </p:pic>
      <p:pic>
        <p:nvPicPr>
          <p:cNvPr id="8" name="Afbeelding 7"/>
          <p:cNvPicPr>
            <a:picLocks noChangeAspect="1"/>
          </p:cNvPicPr>
          <p:nvPr/>
        </p:nvPicPr>
        <p:blipFill>
          <a:blip r:embed="rId6" cstate="print"/>
          <a:srcRect/>
          <a:stretch>
            <a:fillRect/>
          </a:stretch>
        </p:blipFill>
        <p:spPr bwMode="auto">
          <a:xfrm>
            <a:off x="3203848" y="1916832"/>
            <a:ext cx="2736000" cy="2055625"/>
          </a:xfrm>
          <a:prstGeom prst="rect">
            <a:avLst/>
          </a:prstGeom>
          <a:noFill/>
          <a:ln w="9525">
            <a:noFill/>
            <a:miter lim="800000"/>
            <a:headEnd/>
            <a:tailEnd/>
          </a:ln>
        </p:spPr>
      </p:pic>
      <p:pic>
        <p:nvPicPr>
          <p:cNvPr id="9" name="Afbeelding 8"/>
          <p:cNvPicPr>
            <a:picLocks noChangeAspect="1"/>
          </p:cNvPicPr>
          <p:nvPr/>
        </p:nvPicPr>
        <p:blipFill>
          <a:blip r:embed="rId7" cstate="print"/>
          <a:srcRect/>
          <a:stretch>
            <a:fillRect/>
          </a:stretch>
        </p:blipFill>
        <p:spPr bwMode="auto">
          <a:xfrm>
            <a:off x="323528" y="1916832"/>
            <a:ext cx="2736000" cy="2055625"/>
          </a:xfrm>
          <a:prstGeom prst="rect">
            <a:avLst/>
          </a:prstGeom>
          <a:noFill/>
          <a:ln w="9525">
            <a:noFill/>
            <a:miter lim="800000"/>
            <a:headEnd/>
            <a:tailEnd/>
          </a:ln>
        </p:spPr>
      </p:pic>
      <p:pic>
        <p:nvPicPr>
          <p:cNvPr id="10" name="Afbeelding 9"/>
          <p:cNvPicPr>
            <a:picLocks noChangeAspect="1"/>
          </p:cNvPicPr>
          <p:nvPr/>
        </p:nvPicPr>
        <p:blipFill>
          <a:blip r:embed="rId8" cstate="print"/>
          <a:srcRect/>
          <a:stretch>
            <a:fillRect/>
          </a:stretch>
        </p:blipFill>
        <p:spPr bwMode="auto">
          <a:xfrm>
            <a:off x="6084168" y="4221088"/>
            <a:ext cx="2736000" cy="2065276"/>
          </a:xfrm>
          <a:prstGeom prst="rect">
            <a:avLst/>
          </a:prstGeom>
          <a:noFill/>
          <a:ln w="9525">
            <a:noFill/>
            <a:miter lim="800000"/>
            <a:headEnd/>
            <a:tailEnd/>
          </a:ln>
        </p:spPr>
      </p:pic>
      <p:pic>
        <p:nvPicPr>
          <p:cNvPr id="11" name="Afbeelding 10"/>
          <p:cNvPicPr>
            <a:picLocks noChangeAspect="1"/>
          </p:cNvPicPr>
          <p:nvPr/>
        </p:nvPicPr>
        <p:blipFill>
          <a:blip r:embed="rId9" cstate="print"/>
          <a:srcRect/>
          <a:stretch>
            <a:fillRect/>
          </a:stretch>
        </p:blipFill>
        <p:spPr bwMode="auto">
          <a:xfrm>
            <a:off x="3203848" y="4221088"/>
            <a:ext cx="2736000" cy="2065276"/>
          </a:xfrm>
          <a:prstGeom prst="rect">
            <a:avLst/>
          </a:prstGeom>
          <a:noFill/>
          <a:ln w="9525">
            <a:noFill/>
            <a:miter lim="800000"/>
            <a:headEnd/>
            <a:tailEnd/>
          </a:ln>
        </p:spPr>
      </p:pic>
      <p:pic>
        <p:nvPicPr>
          <p:cNvPr id="12" name="Afbeelding 11"/>
          <p:cNvPicPr>
            <a:picLocks noChangeAspect="1"/>
          </p:cNvPicPr>
          <p:nvPr/>
        </p:nvPicPr>
        <p:blipFill>
          <a:blip r:embed="rId10" cstate="print"/>
          <a:srcRect/>
          <a:stretch>
            <a:fillRect/>
          </a:stretch>
        </p:blipFill>
        <p:spPr bwMode="auto">
          <a:xfrm>
            <a:off x="323528" y="4221088"/>
            <a:ext cx="2736000" cy="2065276"/>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normale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Ga via een </a:t>
            </a:r>
            <a:r>
              <a:rPr lang="nl-BE" sz="2000" dirty="0" err="1" smtClean="0">
                <a:latin typeface="Arial" pitchFamily="34" charset="0"/>
                <a:cs typeface="Arial" pitchFamily="34" charset="0"/>
              </a:rPr>
              <a:t>normal</a:t>
            </a:r>
            <a:r>
              <a:rPr lang="nl-BE" sz="2000" dirty="0" smtClean="0">
                <a:latin typeface="Arial" pitchFamily="34" charset="0"/>
                <a:cs typeface="Arial" pitchFamily="34" charset="0"/>
              </a:rPr>
              <a:t> </a:t>
            </a:r>
            <a:r>
              <a:rPr lang="nl-BE" sz="2000" dirty="0" err="1" smtClean="0">
                <a:latin typeface="Arial" pitchFamily="34" charset="0"/>
                <a:cs typeface="Arial" pitchFamily="34" charset="0"/>
              </a:rPr>
              <a:t>probability</a:t>
            </a:r>
            <a:r>
              <a:rPr lang="nl-BE" sz="2000" dirty="0" smtClean="0">
                <a:latin typeface="Arial" pitchFamily="34" charset="0"/>
                <a:cs typeface="Arial" pitchFamily="34" charset="0"/>
              </a:rPr>
              <a:t> plot na dat deze gegevens een steekproef zijn uit een normaal verdeelde populatie.</a:t>
            </a:r>
            <a:endParaRPr lang="nl-BE" sz="2000" dirty="0">
              <a:latin typeface="Arial" pitchFamily="34" charset="0"/>
              <a:cs typeface="Arial" pitchFamily="34" charset="0"/>
            </a:endParaRPr>
          </a:p>
        </p:txBody>
      </p:sp>
      <p:pic>
        <p:nvPicPr>
          <p:cNvPr id="4" name="Afbeelding 3"/>
          <p:cNvPicPr>
            <a:picLocks noChangeAspect="1"/>
          </p:cNvPicPr>
          <p:nvPr/>
        </p:nvPicPr>
        <p:blipFill>
          <a:blip r:embed="rId2" cstate="print"/>
          <a:srcRect/>
          <a:stretch>
            <a:fillRect/>
          </a:stretch>
        </p:blipFill>
        <p:spPr bwMode="auto">
          <a:xfrm>
            <a:off x="4572000" y="2636912"/>
            <a:ext cx="2736000" cy="206527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1763688" y="2636912"/>
            <a:ext cx="2736000" cy="2065276"/>
          </a:xfrm>
          <a:prstGeom prst="rect">
            <a:avLst/>
          </a:prstGeom>
          <a:noFill/>
          <a:ln w="9525">
            <a:noFill/>
            <a:miter lim="800000"/>
            <a:headEnd/>
            <a:tailEnd/>
          </a:ln>
        </p:spPr>
      </p:pic>
      <p:sp>
        <p:nvSpPr>
          <p:cNvPr id="6" name="Tekstvak 5"/>
          <p:cNvSpPr txBox="1"/>
          <p:nvPr/>
        </p:nvSpPr>
        <p:spPr>
          <a:xfrm>
            <a:off x="2987824" y="4869160"/>
            <a:ext cx="3672408" cy="923330"/>
          </a:xfrm>
          <a:prstGeom prst="rect">
            <a:avLst/>
          </a:prstGeom>
          <a:noFill/>
        </p:spPr>
        <p:txBody>
          <a:bodyPr wrap="square" rtlCol="0">
            <a:spAutoFit/>
          </a:bodyPr>
          <a:lstStyle/>
          <a:p>
            <a:r>
              <a:rPr lang="nl-BE" dirty="0" smtClean="0">
                <a:latin typeface="Arial" pitchFamily="34" charset="0"/>
                <a:cs typeface="Arial" pitchFamily="34" charset="0"/>
              </a:rPr>
              <a:t>2nd  [</a:t>
            </a:r>
            <a:r>
              <a:rPr lang="nl-BE" dirty="0" err="1" smtClean="0">
                <a:latin typeface="Arial" pitchFamily="34" charset="0"/>
                <a:cs typeface="Arial" pitchFamily="34" charset="0"/>
              </a:rPr>
              <a:t>StatPlot</a:t>
            </a:r>
            <a:r>
              <a:rPr lang="nl-BE" dirty="0" smtClean="0">
                <a:latin typeface="Arial" pitchFamily="34" charset="0"/>
                <a:cs typeface="Arial" pitchFamily="34" charset="0"/>
              </a:rPr>
              <a:t>]  … </a:t>
            </a:r>
          </a:p>
          <a:p>
            <a:r>
              <a:rPr lang="nl-BE" dirty="0" smtClean="0">
                <a:latin typeface="Arial" pitchFamily="34" charset="0"/>
                <a:cs typeface="Arial" pitchFamily="34" charset="0"/>
              </a:rPr>
              <a:t>selecteer zesde grafiek type …</a:t>
            </a:r>
          </a:p>
          <a:p>
            <a:r>
              <a:rPr lang="nl-BE" dirty="0" smtClean="0">
                <a:latin typeface="Arial" pitchFamily="34" charset="0"/>
                <a:cs typeface="Arial" pitchFamily="34" charset="0"/>
              </a:rPr>
              <a:t>ZOOM  9:</a:t>
            </a:r>
            <a:r>
              <a:rPr lang="nl-BE" dirty="0" err="1" smtClean="0">
                <a:latin typeface="Arial" pitchFamily="34" charset="0"/>
                <a:cs typeface="Arial" pitchFamily="34" charset="0"/>
              </a:rPr>
              <a:t>ZoomStat</a:t>
            </a:r>
            <a:r>
              <a:rPr lang="nl-BE" dirty="0" smtClean="0">
                <a:latin typeface="Arial" pitchFamily="34" charset="0"/>
                <a:cs typeface="Arial" pitchFamily="34" charset="0"/>
              </a:rPr>
              <a:t> </a:t>
            </a:r>
            <a:endParaRPr lang="nl-BE" dirty="0">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normale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Hoeveel % van de gegevens hebben theoretisch een waarde groter dan 87?</a:t>
            </a:r>
            <a:endParaRPr lang="nl-BE" sz="2000" dirty="0">
              <a:latin typeface="Arial" pitchFamily="34" charset="0"/>
              <a:cs typeface="Arial" pitchFamily="34" charset="0"/>
            </a:endParaRPr>
          </a:p>
        </p:txBody>
      </p:sp>
      <p:sp>
        <p:nvSpPr>
          <p:cNvPr id="4" name="Tekstvak 3"/>
          <p:cNvSpPr txBox="1"/>
          <p:nvPr/>
        </p:nvSpPr>
        <p:spPr>
          <a:xfrm>
            <a:off x="539552" y="1772816"/>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Hoeveel % van de gegevens hebben op basis van de getrokken steekproef een waarde groter dan 87?</a:t>
            </a:r>
            <a:endParaRPr lang="nl-BE" sz="2000" dirty="0">
              <a:latin typeface="Arial" pitchFamily="34" charset="0"/>
              <a:cs typeface="Arial" pitchFamily="34" charset="0"/>
            </a:endParaRPr>
          </a:p>
        </p:txBody>
      </p:sp>
      <p:pic>
        <p:nvPicPr>
          <p:cNvPr id="5" name="Afbeelding 4"/>
          <p:cNvPicPr>
            <a:picLocks noChangeAspect="1"/>
          </p:cNvPicPr>
          <p:nvPr/>
        </p:nvPicPr>
        <p:blipFill>
          <a:blip r:embed="rId2" cstate="print"/>
          <a:srcRect/>
          <a:stretch>
            <a:fillRect/>
          </a:stretch>
        </p:blipFill>
        <p:spPr bwMode="auto">
          <a:xfrm>
            <a:off x="4572000" y="3068960"/>
            <a:ext cx="2736000" cy="2065276"/>
          </a:xfrm>
          <a:prstGeom prst="rect">
            <a:avLst/>
          </a:prstGeom>
          <a:noFill/>
          <a:ln w="9525">
            <a:noFill/>
            <a:miter lim="800000"/>
            <a:headEnd/>
            <a:tailEnd/>
          </a:ln>
        </p:spPr>
      </p:pic>
      <p:pic>
        <p:nvPicPr>
          <p:cNvPr id="6" name="Afbeelding 5"/>
          <p:cNvPicPr>
            <a:picLocks noChangeAspect="1"/>
          </p:cNvPicPr>
          <p:nvPr/>
        </p:nvPicPr>
        <p:blipFill>
          <a:blip r:embed="rId3" cstate="print"/>
          <a:srcRect/>
          <a:stretch>
            <a:fillRect/>
          </a:stretch>
        </p:blipFill>
        <p:spPr bwMode="auto">
          <a:xfrm>
            <a:off x="1763688" y="3068960"/>
            <a:ext cx="2736000" cy="2065276"/>
          </a:xfrm>
          <a:prstGeom prst="rect">
            <a:avLst/>
          </a:prstGeom>
          <a:noFill/>
          <a:ln w="9525">
            <a:noFill/>
            <a:miter lim="800000"/>
            <a:headEnd/>
            <a:tailEnd/>
          </a:ln>
        </p:spPr>
      </p:pic>
      <p:sp>
        <p:nvSpPr>
          <p:cNvPr id="7" name="Tekstvak 6"/>
          <p:cNvSpPr txBox="1"/>
          <p:nvPr/>
        </p:nvSpPr>
        <p:spPr>
          <a:xfrm>
            <a:off x="5652120" y="5589240"/>
            <a:ext cx="2592288" cy="707886"/>
          </a:xfrm>
          <a:prstGeom prst="rect">
            <a:avLst/>
          </a:prstGeom>
          <a:noFill/>
        </p:spPr>
        <p:txBody>
          <a:bodyPr wrap="square" rtlCol="0">
            <a:spAutoFit/>
          </a:bodyPr>
          <a:lstStyle/>
          <a:p>
            <a:r>
              <a:rPr lang="nl-BE" sz="2000" dirty="0" smtClean="0">
                <a:latin typeface="Arial" pitchFamily="34" charset="0"/>
                <a:cs typeface="Arial" pitchFamily="34" charset="0"/>
              </a:rPr>
              <a:t>theoretisch : 15,87 %</a:t>
            </a:r>
          </a:p>
          <a:p>
            <a:r>
              <a:rPr lang="nl-BE" sz="2000" dirty="0" smtClean="0">
                <a:latin typeface="Arial" pitchFamily="34" charset="0"/>
                <a:cs typeface="Arial" pitchFamily="34" charset="0"/>
              </a:rPr>
              <a:t>steekproef : 15,36 %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136904" cy="3477875"/>
          </a:xfrm>
          <a:prstGeom prst="rect">
            <a:avLst/>
          </a:prstGeom>
          <a:noFill/>
        </p:spPr>
        <p:txBody>
          <a:bodyPr wrap="square" rtlCol="0">
            <a:spAutoFit/>
          </a:bodyPr>
          <a:lstStyle/>
          <a:p>
            <a:pPr lvl="0">
              <a:buFont typeface="Arial" pitchFamily="34" charset="0"/>
              <a:buChar char="•"/>
            </a:pPr>
            <a:r>
              <a:rPr lang="nl-BE" sz="2000" dirty="0" smtClean="0">
                <a:latin typeface="Arial" pitchFamily="34" charset="0"/>
                <a:cs typeface="Arial" pitchFamily="34" charset="0"/>
              </a:rPr>
              <a:t> Genereer met je TI-84 een steekproef van 80 waarnemingen uit een </a:t>
            </a:r>
            <a:r>
              <a:rPr lang="nl-BE" sz="2000" dirty="0" err="1" smtClean="0">
                <a:latin typeface="Arial" pitchFamily="34" charset="0"/>
                <a:cs typeface="Arial" pitchFamily="34" charset="0"/>
              </a:rPr>
              <a:t>binomiaal</a:t>
            </a:r>
            <a:r>
              <a:rPr lang="nl-BE" sz="2000" dirty="0" smtClean="0">
                <a:latin typeface="Arial" pitchFamily="34" charset="0"/>
                <a:cs typeface="Arial" pitchFamily="34" charset="0"/>
              </a:rPr>
              <a:t> verdeelde populatie X ~Bi(n = 7, p = 0,4).</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Bereken vervolgens het gemiddelde en de standaardafwijking van deze steekproef.</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Hoeveel % van de gegevens hebben theoretisch een waarde kleiner of gelijk aan 2?</a:t>
            </a:r>
          </a:p>
          <a:p>
            <a:pPr lvl="0">
              <a:buFont typeface="Arial" pitchFamily="34" charset="0"/>
              <a:buChar char="•"/>
            </a:pPr>
            <a:endParaRPr lang="nl-BE" sz="2000" dirty="0" smtClean="0">
              <a:latin typeface="Arial" pitchFamily="34" charset="0"/>
              <a:cs typeface="Arial" pitchFamily="34" charset="0"/>
            </a:endParaRPr>
          </a:p>
          <a:p>
            <a:pPr lvl="0">
              <a:buFont typeface="Arial" pitchFamily="34" charset="0"/>
              <a:buChar char="•"/>
            </a:pPr>
            <a:r>
              <a:rPr lang="nl-BE" sz="2000" dirty="0" smtClean="0">
                <a:latin typeface="Arial" pitchFamily="34" charset="0"/>
                <a:cs typeface="Arial" pitchFamily="34" charset="0"/>
              </a:rPr>
              <a:t> Hoeveel % van de gegevens hebben op basis van de getrokken steekproef een waarde kleiner of gelijk aan 2?</a:t>
            </a:r>
            <a:endParaRPr lang="nl-BE" sz="2000" dirty="0">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Een steekproef van 80 waarnemingen genereren met de TI-84 uit een </a:t>
            </a:r>
            <a:r>
              <a:rPr lang="nl-BE" sz="2000" dirty="0" err="1" smtClean="0">
                <a:latin typeface="Arial" pitchFamily="34" charset="0"/>
                <a:cs typeface="Arial" pitchFamily="34" charset="0"/>
              </a:rPr>
              <a:t>binomiaal</a:t>
            </a:r>
            <a:r>
              <a:rPr lang="nl-BE" sz="2000" dirty="0" smtClean="0">
                <a:latin typeface="Arial" pitchFamily="34" charset="0"/>
                <a:cs typeface="Arial" pitchFamily="34" charset="0"/>
              </a:rPr>
              <a:t> verdeelde populatie X ~Bi(n = 7, p = 0.4).</a:t>
            </a:r>
            <a:endParaRPr lang="nl-BE" sz="2000" dirty="0">
              <a:latin typeface="Arial" pitchFamily="34" charset="0"/>
              <a:cs typeface="Arial" pitchFamily="34" charset="0"/>
            </a:endParaRPr>
          </a:p>
        </p:txBody>
      </p:sp>
      <p:sp>
        <p:nvSpPr>
          <p:cNvPr id="5" name="Tekstvak 4"/>
          <p:cNvSpPr txBox="1"/>
          <p:nvPr/>
        </p:nvSpPr>
        <p:spPr>
          <a:xfrm>
            <a:off x="1115616" y="5085184"/>
            <a:ext cx="7200800" cy="369332"/>
          </a:xfrm>
          <a:prstGeom prst="rect">
            <a:avLst/>
          </a:prstGeom>
          <a:noFill/>
        </p:spPr>
        <p:txBody>
          <a:bodyPr wrap="square" rtlCol="0">
            <a:spAutoFit/>
          </a:bodyPr>
          <a:lstStyle/>
          <a:p>
            <a:r>
              <a:rPr lang="en-GB" dirty="0" smtClean="0">
                <a:latin typeface="Arial" pitchFamily="34" charset="0"/>
                <a:cs typeface="Arial" pitchFamily="34" charset="0"/>
              </a:rPr>
              <a:t>MATH  PROB  7:randBin( 7, 0.4 , 80 )  STO&gt;  2nd  [L1]  Enter</a:t>
            </a:r>
            <a:endParaRPr lang="nl-BE" dirty="0">
              <a:latin typeface="Arial" pitchFamily="34" charset="0"/>
              <a:cs typeface="Arial" pitchFamily="34" charset="0"/>
            </a:endParaRPr>
          </a:p>
        </p:txBody>
      </p:sp>
      <p:pic>
        <p:nvPicPr>
          <p:cNvPr id="8" name="Afbeelding 7"/>
          <p:cNvPicPr>
            <a:picLocks noChangeAspect="1"/>
          </p:cNvPicPr>
          <p:nvPr/>
        </p:nvPicPr>
        <p:blipFill>
          <a:blip r:embed="rId2" cstate="print"/>
          <a:srcRect/>
          <a:stretch>
            <a:fillRect/>
          </a:stretch>
        </p:blipFill>
        <p:spPr bwMode="auto">
          <a:xfrm>
            <a:off x="467544" y="2780928"/>
            <a:ext cx="2736000" cy="2065276"/>
          </a:xfrm>
          <a:prstGeom prst="rect">
            <a:avLst/>
          </a:prstGeom>
          <a:noFill/>
          <a:ln w="9525">
            <a:noFill/>
            <a:miter lim="800000"/>
            <a:headEnd/>
            <a:tailEnd/>
          </a:ln>
        </p:spPr>
      </p:pic>
      <p:pic>
        <p:nvPicPr>
          <p:cNvPr id="9" name="Afbeelding 8"/>
          <p:cNvPicPr>
            <a:picLocks noChangeAspect="1"/>
          </p:cNvPicPr>
          <p:nvPr/>
        </p:nvPicPr>
        <p:blipFill>
          <a:blip r:embed="rId3" cstate="print"/>
          <a:srcRect/>
          <a:stretch>
            <a:fillRect/>
          </a:stretch>
        </p:blipFill>
        <p:spPr bwMode="auto">
          <a:xfrm>
            <a:off x="3275856" y="2780928"/>
            <a:ext cx="2736000" cy="2065276"/>
          </a:xfrm>
          <a:prstGeom prst="rect">
            <a:avLst/>
          </a:prstGeom>
          <a:noFill/>
          <a:ln w="9525">
            <a:noFill/>
            <a:miter lim="800000"/>
            <a:headEnd/>
            <a:tailEnd/>
          </a:ln>
        </p:spPr>
      </p:pic>
      <p:pic>
        <p:nvPicPr>
          <p:cNvPr id="10" name="Afbeelding 9"/>
          <p:cNvPicPr>
            <a:picLocks noChangeAspect="1"/>
          </p:cNvPicPr>
          <p:nvPr/>
        </p:nvPicPr>
        <p:blipFill>
          <a:blip r:embed="rId4" cstate="print"/>
          <a:srcRect/>
          <a:stretch>
            <a:fillRect/>
          </a:stretch>
        </p:blipFill>
        <p:spPr bwMode="auto">
          <a:xfrm>
            <a:off x="6084168" y="2780928"/>
            <a:ext cx="2736000" cy="2065276"/>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Bereken vervolgens het gemiddelde en de standaardafwijking van deze steekproef.</a:t>
            </a:r>
            <a:endParaRPr lang="nl-BE" sz="2000" dirty="0">
              <a:latin typeface="Arial" pitchFamily="34" charset="0"/>
              <a:cs typeface="Arial" pitchFamily="34" charset="0"/>
            </a:endParaRPr>
          </a:p>
        </p:txBody>
      </p:sp>
      <p:sp>
        <p:nvSpPr>
          <p:cNvPr id="5" name="Tekstvak 4"/>
          <p:cNvSpPr txBox="1"/>
          <p:nvPr/>
        </p:nvSpPr>
        <p:spPr>
          <a:xfrm>
            <a:off x="4427984" y="4149080"/>
            <a:ext cx="3312368" cy="369332"/>
          </a:xfrm>
          <a:prstGeom prst="rect">
            <a:avLst/>
          </a:prstGeom>
          <a:noFill/>
        </p:spPr>
        <p:txBody>
          <a:bodyPr wrap="square" rtlCol="0">
            <a:spAutoFit/>
          </a:bodyPr>
          <a:lstStyle/>
          <a:p>
            <a:r>
              <a:rPr lang="nl-BE" dirty="0" smtClean="0">
                <a:latin typeface="Arial" pitchFamily="34" charset="0"/>
                <a:cs typeface="Arial" pitchFamily="34" charset="0"/>
              </a:rPr>
              <a:t>STAT  CALC  1:1-Var </a:t>
            </a:r>
            <a:r>
              <a:rPr lang="nl-BE" dirty="0" err="1" smtClean="0">
                <a:latin typeface="Arial" pitchFamily="34" charset="0"/>
                <a:cs typeface="Arial" pitchFamily="34" charset="0"/>
              </a:rPr>
              <a:t>Stats</a:t>
            </a:r>
            <a:r>
              <a:rPr lang="nl-BE" dirty="0" smtClean="0">
                <a:latin typeface="Arial" pitchFamily="34" charset="0"/>
                <a:cs typeface="Arial" pitchFamily="34" charset="0"/>
              </a:rPr>
              <a:t>  </a:t>
            </a:r>
            <a:endParaRPr lang="nl-BE" dirty="0">
              <a:latin typeface="Arial" pitchFamily="34" charset="0"/>
              <a:cs typeface="Arial" pitchFamily="34" charset="0"/>
            </a:endParaRPr>
          </a:p>
        </p:txBody>
      </p:sp>
      <p:pic>
        <p:nvPicPr>
          <p:cNvPr id="6" name="Afbeelding 5"/>
          <p:cNvPicPr>
            <a:picLocks noChangeAspect="1"/>
          </p:cNvPicPr>
          <p:nvPr/>
        </p:nvPicPr>
        <p:blipFill>
          <a:blip r:embed="rId3" cstate="print"/>
          <a:srcRect/>
          <a:stretch>
            <a:fillRect/>
          </a:stretch>
        </p:blipFill>
        <p:spPr bwMode="auto">
          <a:xfrm>
            <a:off x="1619672" y="2564904"/>
            <a:ext cx="2736000" cy="2065276"/>
          </a:xfrm>
          <a:prstGeom prst="rect">
            <a:avLst/>
          </a:prstGeom>
          <a:noFill/>
          <a:ln w="9525">
            <a:noFill/>
            <a:miter lim="800000"/>
            <a:headEnd/>
            <a:tailEnd/>
          </a:ln>
        </p:spPr>
      </p:pic>
      <p:sp>
        <p:nvSpPr>
          <p:cNvPr id="7" name="Tekstvak 6"/>
          <p:cNvSpPr txBox="1"/>
          <p:nvPr/>
        </p:nvSpPr>
        <p:spPr>
          <a:xfrm>
            <a:off x="1547664" y="5085184"/>
            <a:ext cx="1872208" cy="400110"/>
          </a:xfrm>
          <a:prstGeom prst="rect">
            <a:avLst/>
          </a:prstGeom>
          <a:noFill/>
        </p:spPr>
        <p:txBody>
          <a:bodyPr wrap="square" rtlCol="0">
            <a:spAutoFit/>
          </a:bodyPr>
          <a:lstStyle/>
          <a:p>
            <a:r>
              <a:rPr lang="nl-BE" sz="2000" dirty="0" smtClean="0">
                <a:latin typeface="Arial" pitchFamily="34" charset="0"/>
                <a:cs typeface="Arial" pitchFamily="34" charset="0"/>
              </a:rPr>
              <a:t>Theoretisch :</a:t>
            </a:r>
          </a:p>
        </p:txBody>
      </p:sp>
      <p:sp>
        <p:nvSpPr>
          <p:cNvPr id="196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196609" name="Object 1"/>
          <p:cNvGraphicFramePr>
            <a:graphicFrameLocks noChangeAspect="1"/>
          </p:cNvGraphicFramePr>
          <p:nvPr/>
        </p:nvGraphicFramePr>
        <p:xfrm>
          <a:off x="3203848" y="5013176"/>
          <a:ext cx="4879975" cy="468313"/>
        </p:xfrm>
        <a:graphic>
          <a:graphicData uri="http://schemas.openxmlformats.org/presentationml/2006/ole">
            <mc:AlternateContent xmlns:mc="http://schemas.openxmlformats.org/markup-compatibility/2006">
              <mc:Choice xmlns:v="urn:schemas-microsoft-com:vml" Requires="v">
                <p:oleObj spid="_x0000_s196617" name="Equation" r:id="rId4" imgW="3009900" imgH="292100" progId="Equation.DSMT4">
                  <p:embed/>
                </p:oleObj>
              </mc:Choice>
              <mc:Fallback>
                <p:oleObj name="Equation" r:id="rId4" imgW="3009900" imgH="2921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5013176"/>
                        <a:ext cx="4879975"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784976"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genereren v/e steekproef uit een </a:t>
            </a:r>
            <a:r>
              <a:rPr lang="nl-BE" sz="28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binomiale</a:t>
            </a:r>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verdeling</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kstvak 3"/>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Hoeveel % van de gegevens hebben theoretisch een waarde kleiner of gelijk aan 2?</a:t>
            </a:r>
            <a:endParaRPr lang="nl-BE" sz="2000" dirty="0">
              <a:latin typeface="Arial" pitchFamily="34" charset="0"/>
              <a:cs typeface="Arial" pitchFamily="34" charset="0"/>
            </a:endParaRPr>
          </a:p>
        </p:txBody>
      </p:sp>
      <p:sp>
        <p:nvSpPr>
          <p:cNvPr id="5" name="Tekstvak 4"/>
          <p:cNvSpPr txBox="1"/>
          <p:nvPr/>
        </p:nvSpPr>
        <p:spPr>
          <a:xfrm>
            <a:off x="539552" y="1772816"/>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Hoeveel % van de gegevens hebben op basis van de getrokken steekproef een waarde kleiner of gelijk aan 2?</a:t>
            </a:r>
            <a:endParaRPr lang="nl-BE" sz="2000" dirty="0">
              <a:latin typeface="Arial" pitchFamily="34" charset="0"/>
              <a:cs typeface="Arial" pitchFamily="34" charset="0"/>
            </a:endParaRPr>
          </a:p>
        </p:txBody>
      </p:sp>
      <p:sp>
        <p:nvSpPr>
          <p:cNvPr id="6" name="Tekstvak 5"/>
          <p:cNvSpPr txBox="1"/>
          <p:nvPr/>
        </p:nvSpPr>
        <p:spPr>
          <a:xfrm>
            <a:off x="5652120" y="5589240"/>
            <a:ext cx="2592288" cy="707886"/>
          </a:xfrm>
          <a:prstGeom prst="rect">
            <a:avLst/>
          </a:prstGeom>
          <a:noFill/>
        </p:spPr>
        <p:txBody>
          <a:bodyPr wrap="square" rtlCol="0">
            <a:spAutoFit/>
          </a:bodyPr>
          <a:lstStyle/>
          <a:p>
            <a:r>
              <a:rPr lang="nl-BE" sz="2000" dirty="0" smtClean="0">
                <a:latin typeface="Arial" pitchFamily="34" charset="0"/>
                <a:cs typeface="Arial" pitchFamily="34" charset="0"/>
              </a:rPr>
              <a:t>theoretisch : 42,0 %</a:t>
            </a:r>
          </a:p>
          <a:p>
            <a:r>
              <a:rPr lang="nl-BE" sz="2000" dirty="0" smtClean="0">
                <a:latin typeface="Arial" pitchFamily="34" charset="0"/>
                <a:cs typeface="Arial" pitchFamily="34" charset="0"/>
              </a:rPr>
              <a:t>steekproef : 51,3 %</a:t>
            </a:r>
          </a:p>
        </p:txBody>
      </p:sp>
      <p:pic>
        <p:nvPicPr>
          <p:cNvPr id="7" name="Afbeelding 6"/>
          <p:cNvPicPr>
            <a:picLocks noChangeAspect="1"/>
          </p:cNvPicPr>
          <p:nvPr/>
        </p:nvPicPr>
        <p:blipFill>
          <a:blip r:embed="rId2" cstate="print"/>
          <a:srcRect/>
          <a:stretch>
            <a:fillRect/>
          </a:stretch>
        </p:blipFill>
        <p:spPr bwMode="auto">
          <a:xfrm>
            <a:off x="5508104" y="3212976"/>
            <a:ext cx="2736000" cy="2065276"/>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kruis of munt</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1938992"/>
          </a:xfrm>
          <a:prstGeom prst="rect">
            <a:avLst/>
          </a:prstGeom>
          <a:noFill/>
        </p:spPr>
        <p:txBody>
          <a:bodyPr wrap="square" rtlCol="0">
            <a:spAutoFit/>
          </a:bodyPr>
          <a:lstStyle/>
          <a:p>
            <a:r>
              <a:rPr lang="nl-BE" sz="2000" dirty="0" smtClean="0">
                <a:latin typeface="Arial" pitchFamily="34" charset="0"/>
                <a:cs typeface="Arial" pitchFamily="34" charset="0"/>
              </a:rPr>
              <a:t>We willen een muntstuk 500 keer opgooien en tellen hoeveel keer we kruis hebben. We gebruiken de volgende code: kruis = 1 en munt = 0.</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Als je nu wilt tellen hoeveel keer kruis gegooid wordt, moet je alleen maar de som van alle door de rekenmachine gegenereerde getallen maken.</a:t>
            </a:r>
            <a:endParaRPr lang="nl-BE" sz="2000" dirty="0">
              <a:latin typeface="Arial" pitchFamily="34" charset="0"/>
              <a:cs typeface="Arial" pitchFamily="34" charset="0"/>
            </a:endParaRPr>
          </a:p>
        </p:txBody>
      </p:sp>
      <p:sp>
        <p:nvSpPr>
          <p:cNvPr id="4" name="Tekstvak 3"/>
          <p:cNvSpPr txBox="1"/>
          <p:nvPr/>
        </p:nvSpPr>
        <p:spPr>
          <a:xfrm>
            <a:off x="3203848" y="5301208"/>
            <a:ext cx="4752528" cy="923330"/>
          </a:xfrm>
          <a:prstGeom prst="rect">
            <a:avLst/>
          </a:prstGeom>
          <a:noFill/>
        </p:spPr>
        <p:txBody>
          <a:bodyPr wrap="square" rtlCol="0">
            <a:spAutoFit/>
          </a:bodyPr>
          <a:lstStyle/>
          <a:p>
            <a:r>
              <a:rPr lang="nl-BE" dirty="0" err="1" smtClean="0">
                <a:latin typeface="Arial" pitchFamily="34" charset="0"/>
                <a:cs typeface="Arial" pitchFamily="34" charset="0"/>
              </a:rPr>
              <a:t>Math</a:t>
            </a:r>
            <a:r>
              <a:rPr lang="nl-BE" dirty="0" smtClean="0">
                <a:latin typeface="Arial" pitchFamily="34" charset="0"/>
                <a:cs typeface="Arial" pitchFamily="34" charset="0"/>
              </a:rPr>
              <a:t> PROB 5: </a:t>
            </a:r>
            <a:r>
              <a:rPr lang="nl-BE" dirty="0" err="1" smtClean="0">
                <a:latin typeface="Arial" pitchFamily="34" charset="0"/>
                <a:cs typeface="Arial" pitchFamily="34" charset="0"/>
              </a:rPr>
              <a:t>randInt</a:t>
            </a:r>
            <a:r>
              <a:rPr lang="nl-BE" dirty="0" smtClean="0">
                <a:latin typeface="Arial" pitchFamily="34" charset="0"/>
                <a:cs typeface="Arial" pitchFamily="34" charset="0"/>
              </a:rPr>
              <a:t>(0,1,500) Enter</a:t>
            </a:r>
          </a:p>
          <a:p>
            <a:r>
              <a:rPr lang="nl-BE" dirty="0" smtClean="0">
                <a:latin typeface="Arial" pitchFamily="34" charset="0"/>
                <a:cs typeface="Arial" pitchFamily="34" charset="0"/>
              </a:rPr>
              <a:t> </a:t>
            </a:r>
          </a:p>
          <a:p>
            <a:r>
              <a:rPr lang="nl-BE" dirty="0" smtClean="0">
                <a:latin typeface="Arial" pitchFamily="34" charset="0"/>
                <a:cs typeface="Arial" pitchFamily="34" charset="0"/>
              </a:rPr>
              <a:t>2nd [List] </a:t>
            </a:r>
            <a:r>
              <a:rPr lang="nl-BE" dirty="0" err="1" smtClean="0">
                <a:latin typeface="Arial" pitchFamily="34" charset="0"/>
                <a:cs typeface="Arial" pitchFamily="34" charset="0"/>
              </a:rPr>
              <a:t>Math</a:t>
            </a:r>
            <a:r>
              <a:rPr lang="nl-BE" dirty="0" smtClean="0">
                <a:latin typeface="Arial" pitchFamily="34" charset="0"/>
                <a:cs typeface="Arial" pitchFamily="34" charset="0"/>
              </a:rPr>
              <a:t> 5: </a:t>
            </a:r>
            <a:r>
              <a:rPr lang="nl-BE" dirty="0" err="1" smtClean="0">
                <a:latin typeface="Arial" pitchFamily="34" charset="0"/>
                <a:cs typeface="Arial" pitchFamily="34" charset="0"/>
              </a:rPr>
              <a:t>sum</a:t>
            </a:r>
            <a:r>
              <a:rPr lang="nl-BE" dirty="0" smtClean="0">
                <a:latin typeface="Arial" pitchFamily="34" charset="0"/>
                <a:cs typeface="Arial" pitchFamily="34" charset="0"/>
              </a:rPr>
              <a:t>( 2nd [Ans] ) Enter</a:t>
            </a:r>
            <a:endParaRPr lang="nl-BE" dirty="0">
              <a:latin typeface="Arial" pitchFamily="34" charset="0"/>
              <a:cs typeface="Arial" pitchFamily="34" charset="0"/>
            </a:endParaRPr>
          </a:p>
        </p:txBody>
      </p:sp>
      <p:pic>
        <p:nvPicPr>
          <p:cNvPr id="5" name="Afbeelding 4"/>
          <p:cNvPicPr>
            <a:picLocks noChangeAspect="1"/>
          </p:cNvPicPr>
          <p:nvPr/>
        </p:nvPicPr>
        <p:blipFill>
          <a:blip r:embed="rId2" cstate="print"/>
          <a:srcRect/>
          <a:stretch>
            <a:fillRect/>
          </a:stretch>
        </p:blipFill>
        <p:spPr bwMode="auto">
          <a:xfrm>
            <a:off x="6084168" y="3068960"/>
            <a:ext cx="2736000" cy="2065276"/>
          </a:xfrm>
          <a:prstGeom prst="rect">
            <a:avLst/>
          </a:prstGeom>
          <a:noFill/>
          <a:ln w="9525">
            <a:noFill/>
            <a:miter lim="800000"/>
            <a:headEnd/>
            <a:tailEnd/>
          </a:ln>
        </p:spPr>
      </p:pic>
      <p:pic>
        <p:nvPicPr>
          <p:cNvPr id="6" name="Afbeelding 5"/>
          <p:cNvPicPr>
            <a:picLocks noChangeAspect="1"/>
          </p:cNvPicPr>
          <p:nvPr/>
        </p:nvPicPr>
        <p:blipFill>
          <a:blip r:embed="rId3" cstate="print"/>
          <a:srcRect/>
          <a:stretch>
            <a:fillRect/>
          </a:stretch>
        </p:blipFill>
        <p:spPr bwMode="auto">
          <a:xfrm>
            <a:off x="3275856" y="3068960"/>
            <a:ext cx="2736000" cy="2065276"/>
          </a:xfrm>
          <a:prstGeom prst="rect">
            <a:avLst/>
          </a:prstGeom>
          <a:noFill/>
          <a:ln w="9525">
            <a:noFill/>
            <a:miter lim="800000"/>
            <a:headEnd/>
            <a:tailEnd/>
          </a:ln>
        </p:spPr>
      </p:pic>
      <p:pic>
        <p:nvPicPr>
          <p:cNvPr id="7" name="Afbeelding 6"/>
          <p:cNvPicPr>
            <a:picLocks noChangeAspect="1"/>
          </p:cNvPicPr>
          <p:nvPr/>
        </p:nvPicPr>
        <p:blipFill>
          <a:blip r:embed="rId4" cstate="print"/>
          <a:srcRect/>
          <a:stretch>
            <a:fillRect/>
          </a:stretch>
        </p:blipFill>
        <p:spPr bwMode="auto">
          <a:xfrm>
            <a:off x="467544" y="3068960"/>
            <a:ext cx="2736000" cy="2065276"/>
          </a:xfrm>
          <a:prstGeom prst="rect">
            <a:avLst/>
          </a:prstGeom>
          <a:noFill/>
          <a:ln w="9525">
            <a:noFill/>
            <a:miter lim="800000"/>
            <a:headEnd/>
            <a:tailEnd/>
          </a:ln>
        </p:spPr>
      </p:pic>
      <p:pic>
        <p:nvPicPr>
          <p:cNvPr id="185346" name="Picture 2" descr="https://www.ecb.europa.eu/euro/coins/common/shared/img/common_1euro.gif"/>
          <p:cNvPicPr>
            <a:picLocks noChangeAspect="1" noChangeArrowheads="1"/>
          </p:cNvPicPr>
          <p:nvPr/>
        </p:nvPicPr>
        <p:blipFill>
          <a:blip r:embed="rId5" cstate="print"/>
          <a:srcRect/>
          <a:stretch>
            <a:fillRect/>
          </a:stretch>
        </p:blipFill>
        <p:spPr bwMode="auto">
          <a:xfrm>
            <a:off x="7668344" y="5445224"/>
            <a:ext cx="1224136" cy="1248619"/>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06489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gooien met één dobbelsteen</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1015663"/>
          </a:xfrm>
          <a:prstGeom prst="rect">
            <a:avLst/>
          </a:prstGeom>
          <a:noFill/>
        </p:spPr>
        <p:txBody>
          <a:bodyPr wrap="square" rtlCol="0">
            <a:spAutoFit/>
          </a:bodyPr>
          <a:lstStyle/>
          <a:p>
            <a:r>
              <a:rPr lang="nl-BE" sz="2000" dirty="0" smtClean="0">
                <a:latin typeface="Arial" pitchFamily="34" charset="0"/>
                <a:cs typeface="Arial" pitchFamily="34" charset="0"/>
              </a:rPr>
              <a:t>We kunnen de rekenmachine laten tellen hoeveel zessen er gegooid worden met een dobbelsteen (600 worpen). Je kan de resultaten van de simulatie opslaan in een lijst 1.</a:t>
            </a:r>
            <a:endParaRPr lang="nl-BE" sz="2000" dirty="0">
              <a:latin typeface="Arial" pitchFamily="34" charset="0"/>
              <a:cs typeface="Arial" pitchFamily="34" charset="0"/>
            </a:endParaRPr>
          </a:p>
        </p:txBody>
      </p:sp>
      <p:pic>
        <p:nvPicPr>
          <p:cNvPr id="4" name="Afbeelding 3"/>
          <p:cNvPicPr>
            <a:picLocks noChangeAspect="1"/>
          </p:cNvPicPr>
          <p:nvPr/>
        </p:nvPicPr>
        <p:blipFill>
          <a:blip r:embed="rId2" cstate="print"/>
          <a:srcRect/>
          <a:stretch>
            <a:fillRect/>
          </a:stretch>
        </p:blipFill>
        <p:spPr bwMode="auto">
          <a:xfrm>
            <a:off x="467544" y="4293096"/>
            <a:ext cx="2736000" cy="206527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899592" y="2132856"/>
            <a:ext cx="2736000" cy="2065276"/>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3275856" y="4293096"/>
            <a:ext cx="2736000" cy="2065276"/>
          </a:xfrm>
          <a:prstGeom prst="rect">
            <a:avLst/>
          </a:prstGeom>
          <a:noFill/>
          <a:ln w="9525">
            <a:noFill/>
            <a:miter lim="800000"/>
            <a:headEnd/>
            <a:tailEnd/>
          </a:ln>
        </p:spPr>
      </p:pic>
      <p:pic>
        <p:nvPicPr>
          <p:cNvPr id="7" name="Afbeelding 6"/>
          <p:cNvPicPr>
            <a:picLocks noChangeAspect="1"/>
          </p:cNvPicPr>
          <p:nvPr/>
        </p:nvPicPr>
        <p:blipFill>
          <a:blip r:embed="rId5" cstate="print"/>
          <a:srcRect/>
          <a:stretch>
            <a:fillRect/>
          </a:stretch>
        </p:blipFill>
        <p:spPr bwMode="auto">
          <a:xfrm>
            <a:off x="6084168" y="4293096"/>
            <a:ext cx="2736000" cy="2065276"/>
          </a:xfrm>
          <a:prstGeom prst="rect">
            <a:avLst/>
          </a:prstGeom>
          <a:noFill/>
          <a:ln w="9525">
            <a:noFill/>
            <a:miter lim="800000"/>
            <a:headEnd/>
            <a:tailEnd/>
          </a:ln>
        </p:spPr>
      </p:pic>
      <p:sp>
        <p:nvSpPr>
          <p:cNvPr id="8" name="Tekstvak 7"/>
          <p:cNvSpPr txBox="1"/>
          <p:nvPr/>
        </p:nvSpPr>
        <p:spPr>
          <a:xfrm>
            <a:off x="3851920" y="2708920"/>
            <a:ext cx="3600400" cy="923330"/>
          </a:xfrm>
          <a:prstGeom prst="rect">
            <a:avLst/>
          </a:prstGeom>
          <a:noFill/>
        </p:spPr>
        <p:txBody>
          <a:bodyPr wrap="square" rtlCol="0">
            <a:spAutoFit/>
          </a:bodyPr>
          <a:lstStyle/>
          <a:p>
            <a:r>
              <a:rPr lang="en-GB" dirty="0" smtClean="0">
                <a:latin typeface="Arial" pitchFamily="34" charset="0"/>
                <a:cs typeface="Arial" pitchFamily="34" charset="0"/>
              </a:rPr>
              <a:t>Math PROB 5: </a:t>
            </a:r>
            <a:r>
              <a:rPr lang="en-GB" dirty="0" err="1" smtClean="0">
                <a:latin typeface="Arial" pitchFamily="34" charset="0"/>
                <a:cs typeface="Arial" pitchFamily="34" charset="0"/>
              </a:rPr>
              <a:t>randInt</a:t>
            </a:r>
            <a:r>
              <a:rPr lang="en-GB" dirty="0" smtClean="0">
                <a:latin typeface="Arial" pitchFamily="34" charset="0"/>
                <a:cs typeface="Arial" pitchFamily="34" charset="0"/>
              </a:rPr>
              <a:t>(1,6,600)</a:t>
            </a:r>
            <a:endParaRPr lang="nl-BE" dirty="0" smtClean="0">
              <a:latin typeface="Arial" pitchFamily="34" charset="0"/>
              <a:cs typeface="Arial" pitchFamily="34" charset="0"/>
            </a:endParaRPr>
          </a:p>
          <a:p>
            <a:r>
              <a:rPr lang="en-GB" dirty="0" smtClean="0">
                <a:latin typeface="Arial" pitchFamily="34" charset="0"/>
                <a:cs typeface="Arial" pitchFamily="34" charset="0"/>
              </a:rPr>
              <a:t> </a:t>
            </a:r>
            <a:endParaRPr lang="nl-BE" dirty="0" smtClean="0">
              <a:latin typeface="Arial" pitchFamily="34" charset="0"/>
              <a:cs typeface="Arial" pitchFamily="34" charset="0"/>
            </a:endParaRPr>
          </a:p>
          <a:p>
            <a:r>
              <a:rPr lang="en-US" dirty="0" err="1" smtClean="0">
                <a:latin typeface="Arial" pitchFamily="34" charset="0"/>
                <a:cs typeface="Arial" pitchFamily="34" charset="0"/>
              </a:rPr>
              <a:t>Sto</a:t>
            </a:r>
            <a:r>
              <a:rPr lang="en-US" dirty="0" smtClean="0">
                <a:latin typeface="Arial" pitchFamily="34" charset="0"/>
                <a:cs typeface="Arial" pitchFamily="34" charset="0"/>
              </a:rPr>
              <a:t>&gt; 2nd L1 Enter</a:t>
            </a:r>
            <a:endParaRPr lang="nl-BE" dirty="0">
              <a:latin typeface="Arial" pitchFamily="34" charset="0"/>
              <a:cs typeface="Arial" pitchFamily="34" charset="0"/>
            </a:endParaRPr>
          </a:p>
        </p:txBody>
      </p:sp>
      <p:pic>
        <p:nvPicPr>
          <p:cNvPr id="184322" name="Picture 2" descr="https://lh3.ggpht.com/kOal-qldAR-YwTvStekh0NbGnwUz-kB5idDv97ZOODRZnxKCs-52YNHLkZX3Ttbjv890=w300"/>
          <p:cNvPicPr>
            <a:picLocks noChangeAspect="1" noChangeArrowheads="1"/>
          </p:cNvPicPr>
          <p:nvPr/>
        </p:nvPicPr>
        <p:blipFill>
          <a:blip r:embed="rId6" cstate="print"/>
          <a:srcRect/>
          <a:stretch>
            <a:fillRect/>
          </a:stretch>
        </p:blipFill>
        <p:spPr bwMode="auto">
          <a:xfrm>
            <a:off x="4644008" y="4869160"/>
            <a:ext cx="841276" cy="841276"/>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06489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gooien met twee dobbelstenen</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2554545"/>
          </a:xfrm>
          <a:prstGeom prst="rect">
            <a:avLst/>
          </a:prstGeom>
          <a:noFill/>
        </p:spPr>
        <p:txBody>
          <a:bodyPr wrap="square" rtlCol="0">
            <a:spAutoFit/>
          </a:bodyPr>
          <a:lstStyle/>
          <a:p>
            <a:r>
              <a:rPr lang="nl-BE" sz="2000" dirty="0" smtClean="0">
                <a:latin typeface="Arial" pitchFamily="34" charset="0"/>
                <a:cs typeface="Arial" pitchFamily="34" charset="0"/>
              </a:rPr>
              <a:t>Een gokker wil de kans kennen dat de som van de ogen van twee geworpen dobbelstenen groter dan of gelijk aan 10 is, door het experiment “gooien van twee dobbelstenen” 400 maal te herhalen.</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Het aantal ogen op de eerste dobbelsteen slaan we op als lijst L1, het aantal ogen op de tweede dobbelsteen als lijst L2. Als we nu beide lijsten optellen, dan krijgen we een lijst L3 die bij elke worp de som van het aantal ogen geeft van beide dobbelstenen. </a:t>
            </a:r>
            <a:endParaRPr lang="nl-BE" sz="2000" dirty="0">
              <a:latin typeface="Arial" pitchFamily="34" charset="0"/>
              <a:cs typeface="Arial" pitchFamily="34" charset="0"/>
            </a:endParaRPr>
          </a:p>
        </p:txBody>
      </p:sp>
      <p:pic>
        <p:nvPicPr>
          <p:cNvPr id="4" name="Afbeelding 3"/>
          <p:cNvPicPr>
            <a:picLocks noChangeAspect="1"/>
          </p:cNvPicPr>
          <p:nvPr/>
        </p:nvPicPr>
        <p:blipFill>
          <a:blip r:embed="rId2" cstate="print"/>
          <a:srcRect/>
          <a:stretch>
            <a:fillRect/>
          </a:stretch>
        </p:blipFill>
        <p:spPr bwMode="auto">
          <a:xfrm>
            <a:off x="3275856" y="4149080"/>
            <a:ext cx="2736000" cy="206527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467544" y="4149080"/>
            <a:ext cx="2736000" cy="2065276"/>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6084168" y="4149080"/>
            <a:ext cx="2736000" cy="2065276"/>
          </a:xfrm>
          <a:prstGeom prst="rect">
            <a:avLst/>
          </a:prstGeom>
          <a:noFill/>
          <a:ln w="9525">
            <a:noFill/>
            <a:miter lim="800000"/>
            <a:headEnd/>
            <a:tailEnd/>
          </a:ln>
        </p:spPr>
      </p:pic>
      <p:pic>
        <p:nvPicPr>
          <p:cNvPr id="183298" name="Picture 2" descr="http://cliparts101.com/files/658/324412EB71529CB372DFED3B1DAA0F8E/Two_Red_Dice.png"/>
          <p:cNvPicPr>
            <a:picLocks noChangeAspect="1" noChangeArrowheads="1"/>
          </p:cNvPicPr>
          <p:nvPr/>
        </p:nvPicPr>
        <p:blipFill>
          <a:blip r:embed="rId5" cstate="print"/>
          <a:srcRect t="15120" b="16841"/>
          <a:stretch>
            <a:fillRect/>
          </a:stretch>
        </p:blipFill>
        <p:spPr bwMode="auto">
          <a:xfrm>
            <a:off x="4893857" y="5445224"/>
            <a:ext cx="952500" cy="648072"/>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6048672"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lottogetallen genereren</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Met de instructie </a:t>
            </a:r>
            <a:r>
              <a:rPr lang="nl-BE" sz="2000" dirty="0" err="1" smtClean="0">
                <a:latin typeface="Arial" pitchFamily="34" charset="0"/>
                <a:cs typeface="Arial" pitchFamily="34" charset="0"/>
              </a:rPr>
              <a:t>randIntNoRep</a:t>
            </a:r>
            <a:r>
              <a:rPr lang="nl-BE" sz="2000" dirty="0" smtClean="0">
                <a:latin typeface="Arial" pitchFamily="34" charset="0"/>
                <a:cs typeface="Arial" pitchFamily="34" charset="0"/>
              </a:rPr>
              <a:t> kan je aselect een aantal getallen zonder herhaling trekken uit een reeks gehele getallen.</a:t>
            </a:r>
            <a:endParaRPr lang="nl-BE" sz="2000" dirty="0">
              <a:latin typeface="Arial" pitchFamily="34" charset="0"/>
              <a:cs typeface="Arial" pitchFamily="34" charset="0"/>
            </a:endParaRPr>
          </a:p>
        </p:txBody>
      </p:sp>
      <p:pic>
        <p:nvPicPr>
          <p:cNvPr id="182274" name="Picture 2" descr="http://i.dailymail.co.uk/i/pix/2016/02/12/12/194584DE000005DC-3444058-Camelot_had_promised_a_jackpot_of_28_6million_on_Wednesday_but_t-a-44_1455281370066.jpg"/>
          <p:cNvPicPr>
            <a:picLocks noChangeAspect="1" noChangeArrowheads="1"/>
          </p:cNvPicPr>
          <p:nvPr/>
        </p:nvPicPr>
        <p:blipFill>
          <a:blip r:embed="rId2" cstate="print"/>
          <a:srcRect b="23051"/>
          <a:stretch>
            <a:fillRect/>
          </a:stretch>
        </p:blipFill>
        <p:spPr bwMode="auto">
          <a:xfrm>
            <a:off x="3203848" y="4149080"/>
            <a:ext cx="5562098" cy="2376264"/>
          </a:xfrm>
          <a:prstGeom prst="rect">
            <a:avLst/>
          </a:prstGeom>
          <a:noFill/>
        </p:spPr>
      </p:pic>
      <p:pic>
        <p:nvPicPr>
          <p:cNvPr id="4" name="Afbeelding 3"/>
          <p:cNvPicPr>
            <a:picLocks noChangeAspect="1"/>
          </p:cNvPicPr>
          <p:nvPr/>
        </p:nvPicPr>
        <p:blipFill>
          <a:blip r:embed="rId3" cstate="print"/>
          <a:srcRect/>
          <a:stretch>
            <a:fillRect/>
          </a:stretch>
        </p:blipFill>
        <p:spPr bwMode="auto">
          <a:xfrm>
            <a:off x="323528" y="1988840"/>
            <a:ext cx="2736000" cy="2065276"/>
          </a:xfrm>
          <a:prstGeom prst="rect">
            <a:avLst/>
          </a:prstGeom>
          <a:noFill/>
          <a:ln w="9525">
            <a:noFill/>
            <a:miter lim="800000"/>
            <a:headEnd/>
            <a:tailEnd/>
          </a:ln>
        </p:spPr>
      </p:pic>
      <p:pic>
        <p:nvPicPr>
          <p:cNvPr id="5" name="Afbeelding 4"/>
          <p:cNvPicPr>
            <a:picLocks noChangeAspect="1"/>
          </p:cNvPicPr>
          <p:nvPr/>
        </p:nvPicPr>
        <p:blipFill>
          <a:blip r:embed="rId4" cstate="print"/>
          <a:srcRect/>
          <a:stretch>
            <a:fillRect/>
          </a:stretch>
        </p:blipFill>
        <p:spPr bwMode="auto">
          <a:xfrm>
            <a:off x="3131840" y="1988840"/>
            <a:ext cx="2736000" cy="2065276"/>
          </a:xfrm>
          <a:prstGeom prst="rect">
            <a:avLst/>
          </a:prstGeom>
          <a:noFill/>
          <a:ln w="9525">
            <a:noFill/>
            <a:miter lim="800000"/>
            <a:headEnd/>
            <a:tailEnd/>
          </a:ln>
        </p:spPr>
      </p:pic>
      <p:pic>
        <p:nvPicPr>
          <p:cNvPr id="6" name="Afbeelding 5"/>
          <p:cNvPicPr>
            <a:picLocks noChangeAspect="1"/>
          </p:cNvPicPr>
          <p:nvPr/>
        </p:nvPicPr>
        <p:blipFill>
          <a:blip r:embed="rId5" cstate="print"/>
          <a:srcRect/>
          <a:stretch>
            <a:fillRect/>
          </a:stretch>
        </p:blipFill>
        <p:spPr bwMode="auto">
          <a:xfrm>
            <a:off x="5940152" y="1988840"/>
            <a:ext cx="2736000" cy="206527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karakteristieken</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1124744"/>
            <a:ext cx="4248472" cy="400110"/>
          </a:xfrm>
          <a:prstGeom prst="rect">
            <a:avLst/>
          </a:prstGeom>
          <a:noFill/>
        </p:spPr>
        <p:txBody>
          <a:bodyPr wrap="square" rtlCol="0">
            <a:spAutoFit/>
          </a:bodyPr>
          <a:lstStyle/>
          <a:p>
            <a:r>
              <a:rPr lang="nl-BE" sz="2000" dirty="0" smtClean="0">
                <a:latin typeface="Arial" pitchFamily="34" charset="0"/>
                <a:cs typeface="Arial" pitchFamily="34" charset="0"/>
              </a:rPr>
              <a:t>standaardafwijking v/e steekproef</a:t>
            </a:r>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46081" name="Object 1"/>
          <p:cNvGraphicFramePr>
            <a:graphicFrameLocks noChangeAspect="1"/>
          </p:cNvGraphicFramePr>
          <p:nvPr/>
        </p:nvGraphicFramePr>
        <p:xfrm>
          <a:off x="4788024" y="620688"/>
          <a:ext cx="2698750" cy="1371600"/>
        </p:xfrm>
        <a:graphic>
          <a:graphicData uri="http://schemas.openxmlformats.org/presentationml/2006/ole">
            <mc:AlternateContent xmlns:mc="http://schemas.openxmlformats.org/markup-compatibility/2006">
              <mc:Choice xmlns:v="urn:schemas-microsoft-com:vml" Requires="v">
                <p:oleObj spid="_x0000_s46089" name="Equation" r:id="rId3" imgW="1346200" imgH="685800" progId="Equation.DSMT4">
                  <p:embed/>
                </p:oleObj>
              </mc:Choice>
              <mc:Fallback>
                <p:oleObj name="Equation" r:id="rId3" imgW="1346200" imgH="685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620688"/>
                        <a:ext cx="269875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Afbeelding 5"/>
          <p:cNvPicPr>
            <a:picLocks noChangeAspect="1"/>
          </p:cNvPicPr>
          <p:nvPr/>
        </p:nvPicPr>
        <p:blipFill>
          <a:blip r:embed="rId5" cstate="print"/>
          <a:srcRect/>
          <a:stretch>
            <a:fillRect/>
          </a:stretch>
        </p:blipFill>
        <p:spPr bwMode="auto">
          <a:xfrm>
            <a:off x="4499992" y="2564904"/>
            <a:ext cx="2880000" cy="2173976"/>
          </a:xfrm>
          <a:prstGeom prst="rect">
            <a:avLst/>
          </a:prstGeom>
          <a:noFill/>
          <a:ln w="9525">
            <a:noFill/>
            <a:miter lim="800000"/>
            <a:headEnd/>
            <a:tailEnd/>
          </a:ln>
        </p:spPr>
      </p:pic>
      <p:pic>
        <p:nvPicPr>
          <p:cNvPr id="7" name="Afbeelding 6"/>
          <p:cNvPicPr>
            <a:picLocks noChangeAspect="1"/>
          </p:cNvPicPr>
          <p:nvPr/>
        </p:nvPicPr>
        <p:blipFill>
          <a:blip r:embed="rId6" cstate="print"/>
          <a:srcRect/>
          <a:stretch>
            <a:fillRect/>
          </a:stretch>
        </p:blipFill>
        <p:spPr bwMode="auto">
          <a:xfrm>
            <a:off x="1475656" y="2564904"/>
            <a:ext cx="2880000" cy="2163817"/>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06489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knikkers trekken uit een zak</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1015663"/>
          </a:xfrm>
          <a:prstGeom prst="rect">
            <a:avLst/>
          </a:prstGeom>
          <a:noFill/>
        </p:spPr>
        <p:txBody>
          <a:bodyPr wrap="square" rtlCol="0">
            <a:spAutoFit/>
          </a:bodyPr>
          <a:lstStyle/>
          <a:p>
            <a:r>
              <a:rPr lang="nl-BE" sz="2000" dirty="0" smtClean="0">
                <a:latin typeface="Arial" pitchFamily="34" charset="0"/>
                <a:cs typeface="Arial" pitchFamily="34" charset="0"/>
              </a:rPr>
              <a:t>Activeer via APPS de applicatie “</a:t>
            </a:r>
            <a:r>
              <a:rPr lang="nl-BE" sz="2000" dirty="0" err="1" smtClean="0">
                <a:latin typeface="Arial" pitchFamily="34" charset="0"/>
                <a:cs typeface="Arial" pitchFamily="34" charset="0"/>
              </a:rPr>
              <a:t>Prob</a:t>
            </a:r>
            <a:r>
              <a:rPr lang="nl-BE" sz="2000" dirty="0" smtClean="0">
                <a:latin typeface="Arial" pitchFamily="34" charset="0"/>
                <a:cs typeface="Arial" pitchFamily="34" charset="0"/>
              </a:rPr>
              <a:t> Sim” waarmee je kansexperimenten kan simuleren. Kies hier de optie 3:</a:t>
            </a:r>
            <a:r>
              <a:rPr lang="nl-BE" sz="2000" dirty="0" err="1" smtClean="0">
                <a:latin typeface="Arial" pitchFamily="34" charset="0"/>
                <a:cs typeface="Arial" pitchFamily="34" charset="0"/>
              </a:rPr>
              <a:t>Pick</a:t>
            </a:r>
            <a:r>
              <a:rPr lang="nl-BE" sz="2000" dirty="0" smtClean="0">
                <a:latin typeface="Arial" pitchFamily="34" charset="0"/>
                <a:cs typeface="Arial" pitchFamily="34" charset="0"/>
              </a:rPr>
              <a:t> Marbles. Via “SET” (F3) kan je nu de instellingen aanpassen.</a:t>
            </a:r>
            <a:endParaRPr lang="nl-BE" sz="2000" dirty="0">
              <a:latin typeface="Arial" pitchFamily="34" charset="0"/>
              <a:cs typeface="Arial" pitchFamily="34" charset="0"/>
            </a:endParaRPr>
          </a:p>
        </p:txBody>
      </p:sp>
      <p:pic>
        <p:nvPicPr>
          <p:cNvPr id="4" name="Afbeelding 3"/>
          <p:cNvPicPr>
            <a:picLocks noChangeAspect="1"/>
          </p:cNvPicPr>
          <p:nvPr/>
        </p:nvPicPr>
        <p:blipFill>
          <a:blip r:embed="rId2" cstate="print"/>
          <a:srcRect/>
          <a:stretch>
            <a:fillRect/>
          </a:stretch>
        </p:blipFill>
        <p:spPr bwMode="auto">
          <a:xfrm>
            <a:off x="5940152" y="2204864"/>
            <a:ext cx="2736000" cy="206527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3131840" y="2204864"/>
            <a:ext cx="2736000" cy="2045974"/>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323528" y="2204864"/>
            <a:ext cx="2736000" cy="2065276"/>
          </a:xfrm>
          <a:prstGeom prst="rect">
            <a:avLst/>
          </a:prstGeom>
          <a:noFill/>
          <a:ln w="9525">
            <a:noFill/>
            <a:miter lim="800000"/>
            <a:headEnd/>
            <a:tailEnd/>
          </a:ln>
        </p:spPr>
      </p:pic>
      <p:pic>
        <p:nvPicPr>
          <p:cNvPr id="7" name="Afbeelding 6"/>
          <p:cNvPicPr>
            <a:picLocks noChangeAspect="1"/>
          </p:cNvPicPr>
          <p:nvPr/>
        </p:nvPicPr>
        <p:blipFill>
          <a:blip r:embed="rId5" cstate="print"/>
          <a:srcRect/>
          <a:stretch>
            <a:fillRect/>
          </a:stretch>
        </p:blipFill>
        <p:spPr bwMode="auto">
          <a:xfrm>
            <a:off x="1835696" y="4365104"/>
            <a:ext cx="2736000" cy="2065276"/>
          </a:xfrm>
          <a:prstGeom prst="rect">
            <a:avLst/>
          </a:prstGeom>
          <a:noFill/>
          <a:ln w="9525">
            <a:noFill/>
            <a:miter lim="800000"/>
            <a:headEnd/>
            <a:tailEnd/>
          </a:ln>
        </p:spPr>
      </p:pic>
      <p:pic>
        <p:nvPicPr>
          <p:cNvPr id="8" name="Afbeelding 7"/>
          <p:cNvPicPr>
            <a:picLocks noChangeAspect="1"/>
          </p:cNvPicPr>
          <p:nvPr/>
        </p:nvPicPr>
        <p:blipFill>
          <a:blip r:embed="rId6" cstate="print"/>
          <a:srcRect/>
          <a:stretch>
            <a:fillRect/>
          </a:stretch>
        </p:blipFill>
        <p:spPr bwMode="auto">
          <a:xfrm>
            <a:off x="4644008" y="4365104"/>
            <a:ext cx="2736000" cy="2065276"/>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kans op minstens eenmaal succes bij n pogingen</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064896" cy="707886"/>
          </a:xfrm>
          <a:prstGeom prst="rect">
            <a:avLst/>
          </a:prstGeom>
          <a:noFill/>
        </p:spPr>
        <p:txBody>
          <a:bodyPr wrap="square" rtlCol="0">
            <a:spAutoFit/>
          </a:bodyPr>
          <a:lstStyle/>
          <a:p>
            <a:r>
              <a:rPr lang="nl-BE" sz="2000" dirty="0" smtClean="0">
                <a:latin typeface="Arial" pitchFamily="34" charset="0"/>
                <a:cs typeface="Arial" pitchFamily="34" charset="0"/>
              </a:rPr>
              <a:t>Berekenen de kans op minstens eenmaal twee zessen als je n keer met twee dobbelstenen gooit.</a:t>
            </a:r>
            <a:endParaRPr lang="nl-BE" sz="2000" dirty="0">
              <a:latin typeface="Arial" pitchFamily="34" charset="0"/>
              <a:cs typeface="Arial" pitchFamily="34" charset="0"/>
            </a:endParaRPr>
          </a:p>
        </p:txBody>
      </p:sp>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21185" name="Object 1"/>
          <p:cNvGraphicFramePr>
            <a:graphicFrameLocks noChangeAspect="1"/>
          </p:cNvGraphicFramePr>
          <p:nvPr/>
        </p:nvGraphicFramePr>
        <p:xfrm>
          <a:off x="899592" y="1844824"/>
          <a:ext cx="2660650" cy="909637"/>
        </p:xfrm>
        <a:graphic>
          <a:graphicData uri="http://schemas.openxmlformats.org/presentationml/2006/ole">
            <mc:AlternateContent xmlns:mc="http://schemas.openxmlformats.org/markup-compatibility/2006">
              <mc:Choice xmlns:v="urn:schemas-microsoft-com:vml" Requires="v">
                <p:oleObj spid="_x0000_s221193" name="Equation" r:id="rId3" imgW="1346040" imgH="457200" progId="Equation.DSMT4">
                  <p:embed/>
                </p:oleObj>
              </mc:Choice>
              <mc:Fallback>
                <p:oleObj name="Equation" r:id="rId3" imgW="134604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844824"/>
                        <a:ext cx="266065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Afbeelding 5"/>
          <p:cNvPicPr>
            <a:picLocks noChangeAspect="1"/>
          </p:cNvPicPr>
          <p:nvPr/>
        </p:nvPicPr>
        <p:blipFill>
          <a:blip r:embed="rId5" cstate="print"/>
          <a:srcRect/>
          <a:stretch>
            <a:fillRect/>
          </a:stretch>
        </p:blipFill>
        <p:spPr bwMode="auto">
          <a:xfrm>
            <a:off x="3203848" y="3140968"/>
            <a:ext cx="2736000" cy="2065276"/>
          </a:xfrm>
          <a:prstGeom prst="rect">
            <a:avLst/>
          </a:prstGeom>
          <a:noFill/>
          <a:ln w="9525">
            <a:noFill/>
            <a:miter lim="800000"/>
            <a:headEnd/>
            <a:tailEnd/>
          </a:ln>
        </p:spPr>
      </p:pic>
      <p:pic>
        <p:nvPicPr>
          <p:cNvPr id="7" name="Afbeelding 6"/>
          <p:cNvPicPr>
            <a:picLocks noChangeAspect="1"/>
          </p:cNvPicPr>
          <p:nvPr/>
        </p:nvPicPr>
        <p:blipFill>
          <a:blip r:embed="rId6" cstate="print"/>
          <a:srcRect/>
          <a:stretch>
            <a:fillRect/>
          </a:stretch>
        </p:blipFill>
        <p:spPr bwMode="auto">
          <a:xfrm>
            <a:off x="395536" y="3140968"/>
            <a:ext cx="2736000" cy="2065276"/>
          </a:xfrm>
          <a:prstGeom prst="rect">
            <a:avLst/>
          </a:prstGeom>
          <a:noFill/>
          <a:ln w="9525">
            <a:noFill/>
            <a:miter lim="800000"/>
            <a:headEnd/>
            <a:tailEnd/>
          </a:ln>
        </p:spPr>
      </p:pic>
      <p:pic>
        <p:nvPicPr>
          <p:cNvPr id="8" name="Afbeelding 7"/>
          <p:cNvPicPr>
            <a:picLocks noChangeAspect="1"/>
          </p:cNvPicPr>
          <p:nvPr/>
        </p:nvPicPr>
        <p:blipFill>
          <a:blip r:embed="rId7" cstate="print"/>
          <a:srcRect/>
          <a:stretch>
            <a:fillRect/>
          </a:stretch>
        </p:blipFill>
        <p:spPr bwMode="auto">
          <a:xfrm>
            <a:off x="6012160" y="3140968"/>
            <a:ext cx="2736000" cy="2065276"/>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sl.milano.it/repository/images/OBJ09434.JPG"/>
          <p:cNvPicPr>
            <a:picLocks noChangeAspect="1" noChangeArrowheads="1"/>
          </p:cNvPicPr>
          <p:nvPr/>
        </p:nvPicPr>
        <p:blipFill>
          <a:blip r:embed="rId2" cstate="print"/>
          <a:srcRect/>
          <a:stretch>
            <a:fillRect/>
          </a:stretch>
        </p:blipFill>
        <p:spPr bwMode="auto">
          <a:xfrm>
            <a:off x="5484100" y="4149080"/>
            <a:ext cx="3336371" cy="2502278"/>
          </a:xfrm>
          <a:prstGeom prst="rect">
            <a:avLst/>
          </a:prstGeom>
          <a:noFill/>
        </p:spPr>
      </p:pic>
      <p:graphicFrame>
        <p:nvGraphicFramePr>
          <p:cNvPr id="5" name="Diagram 4"/>
          <p:cNvGraphicFramePr/>
          <p:nvPr/>
        </p:nvGraphicFramePr>
        <p:xfrm>
          <a:off x="251520" y="260648"/>
          <a:ext cx="6096000"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descr="http://thumbs.ebaystatic.com/images/g/p-QAAOSwVghXFJXl/s-l225.jpg"/>
          <p:cNvPicPr/>
          <p:nvPr/>
        </p:nvPicPr>
        <p:blipFill>
          <a:blip r:embed="rId8" cstate="print"/>
          <a:srcRect/>
          <a:stretch>
            <a:fillRect/>
          </a:stretch>
        </p:blipFill>
        <p:spPr bwMode="auto">
          <a:xfrm>
            <a:off x="1115616" y="3284984"/>
            <a:ext cx="1315978" cy="186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188640"/>
            <a:ext cx="8568951"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Betrouwbaarheidsintervallen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3" name="Diagram 1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http://allidm.com/blog/wp-content/uploads/2015/11/identity_and_access_management-blog_solutions.jpg"/>
          <p:cNvPicPr>
            <a:picLocks noChangeAspect="1" noChangeArrowheads="1"/>
          </p:cNvPicPr>
          <p:nvPr/>
        </p:nvPicPr>
        <p:blipFill>
          <a:blip r:embed="rId7" cstate="print"/>
          <a:srcRect/>
          <a:stretch>
            <a:fillRect/>
          </a:stretch>
        </p:blipFill>
        <p:spPr bwMode="auto">
          <a:xfrm>
            <a:off x="6876256" y="5157116"/>
            <a:ext cx="2110694" cy="1583584"/>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betrouwbaarheidsintervallen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1938992"/>
          </a:xfrm>
          <a:prstGeom prst="rect">
            <a:avLst/>
          </a:prstGeom>
          <a:noFill/>
        </p:spPr>
        <p:txBody>
          <a:bodyPr wrap="square" rtlCol="0">
            <a:spAutoFit/>
          </a:bodyPr>
          <a:lstStyle/>
          <a:p>
            <a:r>
              <a:rPr lang="nl-NL" sz="2000" dirty="0" smtClean="0">
                <a:latin typeface="Arial" pitchFamily="34" charset="0"/>
                <a:cs typeface="Arial" pitchFamily="34" charset="0"/>
              </a:rPr>
              <a:t>Een machine vult pakjes koffie. De inhoud van de pakjes zijn normaal verdeeld met standaardafwijking </a:t>
            </a:r>
            <a:r>
              <a:rPr lang="nl-NL" sz="2000" dirty="0" smtClean="0">
                <a:latin typeface="Arial" pitchFamily="34" charset="0"/>
                <a:cs typeface="Arial" pitchFamily="34" charset="0"/>
                <a:sym typeface="Symbol"/>
              </a:rPr>
              <a:t></a:t>
            </a:r>
            <a:r>
              <a:rPr lang="nl-NL" sz="2000" dirty="0" smtClean="0">
                <a:latin typeface="Arial" pitchFamily="34" charset="0"/>
                <a:cs typeface="Arial" pitchFamily="34" charset="0"/>
              </a:rPr>
              <a:t> = 16 gram. De kwaliteitscontroleur neemt een steekproef van 1000 pakjes en zet deze op een weegschaal. Deze hebben een totale massa van 509,5 kg. </a:t>
            </a:r>
          </a:p>
          <a:p>
            <a:r>
              <a:rPr lang="nl-NL" sz="2000" dirty="0" smtClean="0">
                <a:latin typeface="Arial" pitchFamily="34" charset="0"/>
                <a:cs typeface="Arial" pitchFamily="34" charset="0"/>
              </a:rPr>
              <a:t>Geef een 99% betrouwbaarheidsinterval voor de gemiddelde massa van één pakje koffie.</a:t>
            </a:r>
            <a:endParaRPr lang="nl-BE" sz="2000" dirty="0">
              <a:latin typeface="Arial" pitchFamily="34" charset="0"/>
              <a:cs typeface="Arial" pitchFamily="34" charset="0"/>
            </a:endParaRPr>
          </a:p>
        </p:txBody>
      </p:sp>
      <p:sp>
        <p:nvSpPr>
          <p:cNvPr id="4" name="Tekstvak 3"/>
          <p:cNvSpPr txBox="1"/>
          <p:nvPr/>
        </p:nvSpPr>
        <p:spPr>
          <a:xfrm>
            <a:off x="611560" y="3140968"/>
            <a:ext cx="1296144" cy="400110"/>
          </a:xfrm>
          <a:prstGeom prst="rect">
            <a:avLst/>
          </a:prstGeom>
          <a:noFill/>
        </p:spPr>
        <p:txBody>
          <a:bodyPr wrap="square" rtlCol="0">
            <a:spAutoFit/>
          </a:bodyPr>
          <a:lstStyle/>
          <a:p>
            <a:r>
              <a:rPr lang="nl-BE" sz="2000" dirty="0" smtClean="0">
                <a:latin typeface="Arial" pitchFamily="34" charset="0"/>
                <a:cs typeface="Arial" pitchFamily="34" charset="0"/>
              </a:rPr>
              <a:t>formule:</a:t>
            </a:r>
          </a:p>
        </p:txBody>
      </p:sp>
      <p:sp>
        <p:nvSpPr>
          <p:cNvPr id="212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12993" name="Object 1"/>
          <p:cNvGraphicFramePr>
            <a:graphicFrameLocks noChangeAspect="1"/>
          </p:cNvGraphicFramePr>
          <p:nvPr/>
        </p:nvGraphicFramePr>
        <p:xfrm>
          <a:off x="971600" y="3645024"/>
          <a:ext cx="3473450" cy="914400"/>
        </p:xfrm>
        <a:graphic>
          <a:graphicData uri="http://schemas.openxmlformats.org/presentationml/2006/ole">
            <mc:AlternateContent xmlns:mc="http://schemas.openxmlformats.org/markup-compatibility/2006">
              <mc:Choice xmlns:v="urn:schemas-microsoft-com:vml" Requires="v">
                <p:oleObj spid="_x0000_s213001" name="Equation" r:id="rId3" imgW="1739900" imgH="457200" progId="Equation.DSMT4">
                  <p:embed/>
                </p:oleObj>
              </mc:Choice>
              <mc:Fallback>
                <p:oleObj name="Equation" r:id="rId3" imgW="173990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645024"/>
                        <a:ext cx="34734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2995" name="Picture 3"/>
          <p:cNvPicPr>
            <a:picLocks noChangeAspect="1" noChangeArrowheads="1"/>
          </p:cNvPicPr>
          <p:nvPr/>
        </p:nvPicPr>
        <p:blipFill>
          <a:blip r:embed="rId5" cstate="print"/>
          <a:srcRect/>
          <a:stretch>
            <a:fillRect/>
          </a:stretch>
        </p:blipFill>
        <p:spPr bwMode="auto">
          <a:xfrm>
            <a:off x="4788024" y="3068960"/>
            <a:ext cx="2736000" cy="2063218"/>
          </a:xfrm>
          <a:prstGeom prst="rect">
            <a:avLst/>
          </a:prstGeom>
          <a:noFill/>
          <a:ln w="9525">
            <a:noFill/>
            <a:miter lim="800000"/>
            <a:headEnd/>
            <a:tailEnd/>
          </a:ln>
        </p:spPr>
      </p:pic>
      <p:sp>
        <p:nvSpPr>
          <p:cNvPr id="8" name="Tekstvak 7"/>
          <p:cNvSpPr txBox="1"/>
          <p:nvPr/>
        </p:nvSpPr>
        <p:spPr>
          <a:xfrm>
            <a:off x="3851920" y="5373216"/>
            <a:ext cx="4536504" cy="400110"/>
          </a:xfrm>
          <a:prstGeom prst="rect">
            <a:avLst/>
          </a:prstGeom>
          <a:noFill/>
        </p:spPr>
        <p:txBody>
          <a:bodyPr wrap="square" rtlCol="0">
            <a:spAutoFit/>
          </a:bodyPr>
          <a:lstStyle/>
          <a:p>
            <a:r>
              <a:rPr lang="nl-BE" sz="2000" dirty="0" smtClean="0">
                <a:latin typeface="Arial" pitchFamily="34" charset="0"/>
                <a:cs typeface="Arial" pitchFamily="34" charset="0"/>
              </a:rPr>
              <a:t>antwoord: [508,2 gram ; 510,8 gram]</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betrouwbaarheidsintervallen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1938992"/>
          </a:xfrm>
          <a:prstGeom prst="rect">
            <a:avLst/>
          </a:prstGeom>
          <a:noFill/>
        </p:spPr>
        <p:txBody>
          <a:bodyPr wrap="square" rtlCol="0">
            <a:spAutoFit/>
          </a:bodyPr>
          <a:lstStyle/>
          <a:p>
            <a:r>
              <a:rPr lang="nl-NL" sz="2000" dirty="0" smtClean="0">
                <a:latin typeface="Arial" pitchFamily="34" charset="0"/>
                <a:cs typeface="Arial" pitchFamily="34" charset="0"/>
              </a:rPr>
              <a:t>Een machine vult pakjes koffie. De inhoud van de pakjes zijn normaal verdeeld met standaardafwijking </a:t>
            </a:r>
            <a:r>
              <a:rPr lang="nl-NL" sz="2000" dirty="0" smtClean="0">
                <a:latin typeface="Arial" pitchFamily="34" charset="0"/>
                <a:cs typeface="Arial" pitchFamily="34" charset="0"/>
                <a:sym typeface="Symbol"/>
              </a:rPr>
              <a:t></a:t>
            </a:r>
            <a:r>
              <a:rPr lang="nl-NL" sz="2000" dirty="0" smtClean="0">
                <a:latin typeface="Arial" pitchFamily="34" charset="0"/>
                <a:cs typeface="Arial" pitchFamily="34" charset="0"/>
              </a:rPr>
              <a:t> = 16 gram. De kwaliteitscontroleur neemt een steekproef van 1000 pakjes en zet deze op een weegschaal. Deze hebben een totale massa van 509,5 kg. </a:t>
            </a:r>
          </a:p>
          <a:p>
            <a:r>
              <a:rPr lang="nl-NL" sz="2000" dirty="0" smtClean="0">
                <a:latin typeface="Arial" pitchFamily="34" charset="0"/>
                <a:cs typeface="Arial" pitchFamily="34" charset="0"/>
              </a:rPr>
              <a:t>Geef een 99% betrouwbaarheidsinterval voor de gemiddelde massa van één pakje koffie.</a:t>
            </a:r>
            <a:endParaRPr lang="nl-BE" sz="2000" dirty="0">
              <a:latin typeface="Arial" pitchFamily="34" charset="0"/>
              <a:cs typeface="Arial" pitchFamily="34" charset="0"/>
            </a:endParaRPr>
          </a:p>
        </p:txBody>
      </p:sp>
      <p:sp>
        <p:nvSpPr>
          <p:cNvPr id="4" name="Tekstvak 3"/>
          <p:cNvSpPr txBox="1"/>
          <p:nvPr/>
        </p:nvSpPr>
        <p:spPr>
          <a:xfrm>
            <a:off x="611560" y="3140968"/>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Stat – Tests – 7:</a:t>
            </a:r>
            <a:r>
              <a:rPr lang="nl-BE" sz="2000" dirty="0" err="1" smtClean="0">
                <a:latin typeface="Arial" pitchFamily="34" charset="0"/>
                <a:cs typeface="Arial" pitchFamily="34" charset="0"/>
              </a:rPr>
              <a:t>ZInterval</a:t>
            </a:r>
            <a:endParaRPr lang="nl-BE" sz="2000" dirty="0" smtClean="0">
              <a:latin typeface="Arial" pitchFamily="34" charset="0"/>
              <a:cs typeface="Arial" pitchFamily="34" charset="0"/>
            </a:endParaRPr>
          </a:p>
        </p:txBody>
      </p:sp>
      <p:sp>
        <p:nvSpPr>
          <p:cNvPr id="212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pic>
        <p:nvPicPr>
          <p:cNvPr id="8" name="Afbeelding 7"/>
          <p:cNvPicPr>
            <a:picLocks noChangeAspect="1"/>
          </p:cNvPicPr>
          <p:nvPr/>
        </p:nvPicPr>
        <p:blipFill>
          <a:blip r:embed="rId2" cstate="print"/>
          <a:srcRect/>
          <a:stretch>
            <a:fillRect/>
          </a:stretch>
        </p:blipFill>
        <p:spPr bwMode="auto">
          <a:xfrm>
            <a:off x="539552" y="3645024"/>
            <a:ext cx="2736000" cy="2049568"/>
          </a:xfrm>
          <a:prstGeom prst="rect">
            <a:avLst/>
          </a:prstGeom>
          <a:noFill/>
          <a:ln w="9525">
            <a:noFill/>
            <a:miter lim="800000"/>
            <a:headEnd/>
            <a:tailEnd/>
          </a:ln>
        </p:spPr>
      </p:pic>
      <p:pic>
        <p:nvPicPr>
          <p:cNvPr id="9" name="Afbeelding 8"/>
          <p:cNvPicPr>
            <a:picLocks noChangeAspect="1"/>
          </p:cNvPicPr>
          <p:nvPr/>
        </p:nvPicPr>
        <p:blipFill>
          <a:blip r:embed="rId3" cstate="print"/>
          <a:srcRect/>
          <a:stretch>
            <a:fillRect/>
          </a:stretch>
        </p:blipFill>
        <p:spPr bwMode="auto">
          <a:xfrm>
            <a:off x="3347864" y="3645024"/>
            <a:ext cx="2736000" cy="2055648"/>
          </a:xfrm>
          <a:prstGeom prst="rect">
            <a:avLst/>
          </a:prstGeom>
          <a:noFill/>
          <a:ln w="9525">
            <a:noFill/>
            <a:miter lim="800000"/>
            <a:headEnd/>
            <a:tailEnd/>
          </a:ln>
        </p:spPr>
      </p:pic>
      <p:pic>
        <p:nvPicPr>
          <p:cNvPr id="10" name="Afbeelding 9"/>
          <p:cNvPicPr>
            <a:picLocks noChangeAspect="1"/>
          </p:cNvPicPr>
          <p:nvPr/>
        </p:nvPicPr>
        <p:blipFill>
          <a:blip r:embed="rId4" cstate="print"/>
          <a:srcRect/>
          <a:stretch>
            <a:fillRect/>
          </a:stretch>
        </p:blipFill>
        <p:spPr bwMode="auto">
          <a:xfrm>
            <a:off x="6156176" y="3645024"/>
            <a:ext cx="2736000" cy="2049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betrouwbaarheidsintervallen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1631216"/>
          </a:xfrm>
          <a:prstGeom prst="rect">
            <a:avLst/>
          </a:prstGeom>
          <a:noFill/>
        </p:spPr>
        <p:txBody>
          <a:bodyPr wrap="square" rtlCol="0">
            <a:spAutoFit/>
          </a:bodyPr>
          <a:lstStyle/>
          <a:p>
            <a:r>
              <a:rPr lang="nl-BE" sz="2000" dirty="0" smtClean="0">
                <a:latin typeface="Arial" pitchFamily="34" charset="0"/>
                <a:cs typeface="Arial" pitchFamily="34" charset="0"/>
              </a:rPr>
              <a:t>De breukspanning van katoendraden (d.w.z. het gewicht waarbij de draad breekt) is normaal verdeeld. Een reeks van 14 metingen geeft een gemiddelde breukspanning van 6,74 kg en een standaardafwijking van 1,12 kg. Bepaal een 95% betrouwbaarheidsinterval voor de gemiddelde breukspanning van de hele populatie katoendraden.</a:t>
            </a:r>
          </a:p>
        </p:txBody>
      </p:sp>
      <p:sp>
        <p:nvSpPr>
          <p:cNvPr id="4" name="Tekstvak 3"/>
          <p:cNvSpPr txBox="1"/>
          <p:nvPr/>
        </p:nvSpPr>
        <p:spPr>
          <a:xfrm>
            <a:off x="755576" y="2924944"/>
            <a:ext cx="1296144" cy="400110"/>
          </a:xfrm>
          <a:prstGeom prst="rect">
            <a:avLst/>
          </a:prstGeom>
          <a:noFill/>
        </p:spPr>
        <p:txBody>
          <a:bodyPr wrap="square" rtlCol="0">
            <a:spAutoFit/>
          </a:bodyPr>
          <a:lstStyle/>
          <a:p>
            <a:r>
              <a:rPr lang="nl-BE" sz="2000" dirty="0" smtClean="0">
                <a:latin typeface="Arial" pitchFamily="34" charset="0"/>
                <a:cs typeface="Arial" pitchFamily="34" charset="0"/>
              </a:rPr>
              <a:t>formule:</a:t>
            </a:r>
          </a:p>
        </p:txBody>
      </p:sp>
      <p:sp>
        <p:nvSpPr>
          <p:cNvPr id="210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10945" name="Object 1"/>
          <p:cNvGraphicFramePr>
            <a:graphicFrameLocks noChangeAspect="1"/>
          </p:cNvGraphicFramePr>
          <p:nvPr/>
        </p:nvGraphicFramePr>
        <p:xfrm>
          <a:off x="1043608" y="3429000"/>
          <a:ext cx="3994150" cy="914400"/>
        </p:xfrm>
        <a:graphic>
          <a:graphicData uri="http://schemas.openxmlformats.org/presentationml/2006/ole">
            <mc:AlternateContent xmlns:mc="http://schemas.openxmlformats.org/markup-compatibility/2006">
              <mc:Choice xmlns:v="urn:schemas-microsoft-com:vml" Requires="v">
                <p:oleObj spid="_x0000_s210953" name="Equation" r:id="rId3" imgW="1993900" imgH="457200" progId="Equation.DSMT4">
                  <p:embed/>
                </p:oleObj>
              </mc:Choice>
              <mc:Fallback>
                <p:oleObj name="Equation" r:id="rId3" imgW="199390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429000"/>
                        <a:ext cx="39941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0947" name="Picture 3"/>
          <p:cNvPicPr>
            <a:picLocks noChangeAspect="1" noChangeArrowheads="1"/>
          </p:cNvPicPr>
          <p:nvPr/>
        </p:nvPicPr>
        <p:blipFill>
          <a:blip r:embed="rId5" cstate="print"/>
          <a:srcRect/>
          <a:stretch>
            <a:fillRect/>
          </a:stretch>
        </p:blipFill>
        <p:spPr bwMode="auto">
          <a:xfrm>
            <a:off x="5436096" y="2996952"/>
            <a:ext cx="2736000" cy="2063218"/>
          </a:xfrm>
          <a:prstGeom prst="rect">
            <a:avLst/>
          </a:prstGeom>
          <a:noFill/>
          <a:ln w="9525">
            <a:noFill/>
            <a:miter lim="800000"/>
            <a:headEnd/>
            <a:tailEnd/>
          </a:ln>
        </p:spPr>
      </p:pic>
      <p:sp>
        <p:nvSpPr>
          <p:cNvPr id="8" name="Tekstvak 7"/>
          <p:cNvSpPr txBox="1"/>
          <p:nvPr/>
        </p:nvSpPr>
        <p:spPr>
          <a:xfrm>
            <a:off x="4932040" y="5301208"/>
            <a:ext cx="3600400" cy="400110"/>
          </a:xfrm>
          <a:prstGeom prst="rect">
            <a:avLst/>
          </a:prstGeom>
          <a:noFill/>
        </p:spPr>
        <p:txBody>
          <a:bodyPr wrap="square" rtlCol="0">
            <a:spAutoFit/>
          </a:bodyPr>
          <a:lstStyle/>
          <a:p>
            <a:r>
              <a:rPr lang="nl-BE" sz="2000" dirty="0" smtClean="0">
                <a:latin typeface="Arial" pitchFamily="34" charset="0"/>
                <a:cs typeface="Arial" pitchFamily="34" charset="0"/>
              </a:rPr>
              <a:t>antwoord: [6,09 kg ; 7,39 kg]</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betrouwbaarheidsintervallen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1631216"/>
          </a:xfrm>
          <a:prstGeom prst="rect">
            <a:avLst/>
          </a:prstGeom>
          <a:noFill/>
        </p:spPr>
        <p:txBody>
          <a:bodyPr wrap="square" rtlCol="0">
            <a:spAutoFit/>
          </a:bodyPr>
          <a:lstStyle/>
          <a:p>
            <a:r>
              <a:rPr lang="nl-BE" sz="2000" dirty="0" smtClean="0">
                <a:latin typeface="Arial" pitchFamily="34" charset="0"/>
                <a:cs typeface="Arial" pitchFamily="34" charset="0"/>
              </a:rPr>
              <a:t>De breukspanning van katoendraden (d.w.z. het gewicht waarbij de draad breekt) is normaal verdeeld. Een reeks van 14 metingen geeft een gemiddelde breukspanning van 6,74 kg en een standaardafwijking van 1,12 kg. Bepaal een 95% betrouwbaarheidsinterval voor de gemiddelde breukspanning van de hele populatie katoendraden.</a:t>
            </a:r>
          </a:p>
        </p:txBody>
      </p:sp>
      <p:sp>
        <p:nvSpPr>
          <p:cNvPr id="4" name="Tekstvak 3"/>
          <p:cNvSpPr txBox="1"/>
          <p:nvPr/>
        </p:nvSpPr>
        <p:spPr>
          <a:xfrm>
            <a:off x="755576" y="2924944"/>
            <a:ext cx="3528392" cy="400110"/>
          </a:xfrm>
          <a:prstGeom prst="rect">
            <a:avLst/>
          </a:prstGeom>
          <a:noFill/>
        </p:spPr>
        <p:txBody>
          <a:bodyPr wrap="square" rtlCol="0">
            <a:spAutoFit/>
          </a:bodyPr>
          <a:lstStyle/>
          <a:p>
            <a:r>
              <a:rPr lang="nl-BE" sz="2000" dirty="0" smtClean="0">
                <a:latin typeface="Arial" pitchFamily="34" charset="0"/>
                <a:cs typeface="Arial" pitchFamily="34" charset="0"/>
              </a:rPr>
              <a:t>Stat – Tests – 8:</a:t>
            </a:r>
            <a:r>
              <a:rPr lang="nl-BE" sz="2000" dirty="0" err="1" smtClean="0">
                <a:latin typeface="Arial" pitchFamily="34" charset="0"/>
                <a:cs typeface="Arial" pitchFamily="34" charset="0"/>
              </a:rPr>
              <a:t>TInterval</a:t>
            </a:r>
            <a:endParaRPr lang="nl-BE" sz="2000" dirty="0" smtClean="0">
              <a:latin typeface="Arial" pitchFamily="34" charset="0"/>
              <a:cs typeface="Arial" pitchFamily="34" charset="0"/>
            </a:endParaRPr>
          </a:p>
        </p:txBody>
      </p:sp>
      <p:sp>
        <p:nvSpPr>
          <p:cNvPr id="210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p:cNvPicPr>
            <a:picLocks noChangeAspect="1"/>
          </p:cNvPicPr>
          <p:nvPr/>
        </p:nvPicPr>
        <p:blipFill>
          <a:blip r:embed="rId2" cstate="print"/>
          <a:srcRect/>
          <a:stretch>
            <a:fillRect/>
          </a:stretch>
        </p:blipFill>
        <p:spPr bwMode="auto">
          <a:xfrm>
            <a:off x="6084168" y="3501008"/>
            <a:ext cx="2736000" cy="2055619"/>
          </a:xfrm>
          <a:prstGeom prst="rect">
            <a:avLst/>
          </a:prstGeom>
          <a:noFill/>
          <a:ln w="9525">
            <a:noFill/>
            <a:miter lim="800000"/>
            <a:headEnd/>
            <a:tailEnd/>
          </a:ln>
        </p:spPr>
      </p:pic>
      <p:pic>
        <p:nvPicPr>
          <p:cNvPr id="10" name="Afbeelding 9"/>
          <p:cNvPicPr>
            <a:picLocks noChangeAspect="1"/>
          </p:cNvPicPr>
          <p:nvPr/>
        </p:nvPicPr>
        <p:blipFill>
          <a:blip r:embed="rId3" cstate="print"/>
          <a:srcRect/>
          <a:stretch>
            <a:fillRect/>
          </a:stretch>
        </p:blipFill>
        <p:spPr bwMode="auto">
          <a:xfrm>
            <a:off x="3275856" y="3501008"/>
            <a:ext cx="2736000" cy="2049594"/>
          </a:xfrm>
          <a:prstGeom prst="rect">
            <a:avLst/>
          </a:prstGeom>
          <a:noFill/>
          <a:ln w="9525">
            <a:noFill/>
            <a:miter lim="800000"/>
            <a:headEnd/>
            <a:tailEnd/>
          </a:ln>
        </p:spPr>
      </p:pic>
      <p:pic>
        <p:nvPicPr>
          <p:cNvPr id="11" name="Afbeelding 10"/>
          <p:cNvPicPr>
            <a:picLocks noChangeAspect="1"/>
          </p:cNvPicPr>
          <p:nvPr/>
        </p:nvPicPr>
        <p:blipFill>
          <a:blip r:embed="rId4" cstate="print"/>
          <a:srcRect/>
          <a:stretch>
            <a:fillRect/>
          </a:stretch>
        </p:blipFill>
        <p:spPr bwMode="auto">
          <a:xfrm>
            <a:off x="467544" y="3501008"/>
            <a:ext cx="2736000" cy="2055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betrouwbaarheidsintervallen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1323439"/>
          </a:xfrm>
          <a:prstGeom prst="rect">
            <a:avLst/>
          </a:prstGeom>
          <a:noFill/>
        </p:spPr>
        <p:txBody>
          <a:bodyPr wrap="square" rtlCol="0">
            <a:spAutoFit/>
          </a:bodyPr>
          <a:lstStyle/>
          <a:p>
            <a:r>
              <a:rPr lang="nl-BE" sz="2000" dirty="0" smtClean="0">
                <a:latin typeface="Arial" pitchFamily="34" charset="0"/>
                <a:cs typeface="Arial" pitchFamily="34" charset="0"/>
              </a:rPr>
              <a:t>De dikte van een reeks houten platen is normaal verdeeld. Hieronder staat een reeks van 16 metingen (in mm). Bepaal een 98% betrouwbaarheidsinterval voor de gemiddelde dikte van deze reeks houten platen.</a:t>
            </a:r>
            <a:endParaRPr lang="nl-BE" sz="2000" dirty="0">
              <a:latin typeface="Arial" pitchFamily="34" charset="0"/>
              <a:cs typeface="Arial" pitchFamily="34" charset="0"/>
            </a:endParaRPr>
          </a:p>
        </p:txBody>
      </p:sp>
      <p:graphicFrame>
        <p:nvGraphicFramePr>
          <p:cNvPr id="4" name="Tabel 3"/>
          <p:cNvGraphicFramePr>
            <a:graphicFrameLocks noGrp="1"/>
          </p:cNvGraphicFramePr>
          <p:nvPr/>
        </p:nvGraphicFramePr>
        <p:xfrm>
          <a:off x="1115616" y="2492896"/>
          <a:ext cx="6096000" cy="741680"/>
        </p:xfrm>
        <a:graphic>
          <a:graphicData uri="http://schemas.openxmlformats.org/drawingml/2006/table">
            <a:tbl>
              <a:tblPr firstRow="1" bandRow="1">
                <a:tableStyleId>{69CF1AB2-1976-4502-BF36-3FF5EA218861}</a:tableStyleId>
              </a:tblPr>
              <a:tblGrid>
                <a:gridCol w="762000"/>
                <a:gridCol w="762000"/>
                <a:gridCol w="762000"/>
                <a:gridCol w="762000"/>
                <a:gridCol w="762000"/>
                <a:gridCol w="762000"/>
                <a:gridCol w="762000"/>
                <a:gridCol w="762000"/>
              </a:tblGrid>
              <a:tr h="370840">
                <a:tc>
                  <a:txBody>
                    <a:bodyPr/>
                    <a:lstStyle/>
                    <a:p>
                      <a:pPr algn="ctr"/>
                      <a:r>
                        <a:rPr lang="nl-BE" b="0" dirty="0" smtClean="0">
                          <a:latin typeface="Arial" pitchFamily="34" charset="0"/>
                          <a:cs typeface="Arial" pitchFamily="34" charset="0"/>
                        </a:rPr>
                        <a:t>23,1</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20,2</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24,7</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27,8</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27,6</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29,2</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17,4</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23,3</a:t>
                      </a:r>
                      <a:endParaRPr lang="nl-BE" b="0" dirty="0">
                        <a:latin typeface="Arial" pitchFamily="34" charset="0"/>
                        <a:cs typeface="Arial" pitchFamily="34" charset="0"/>
                      </a:endParaRPr>
                    </a:p>
                  </a:txBody>
                  <a:tcPr anchor="ctr"/>
                </a:tc>
              </a:tr>
              <a:tr h="370840">
                <a:tc>
                  <a:txBody>
                    <a:bodyPr/>
                    <a:lstStyle/>
                    <a:p>
                      <a:pPr algn="ctr"/>
                      <a:r>
                        <a:rPr lang="nl-BE" b="0" dirty="0" smtClean="0">
                          <a:latin typeface="Arial" pitchFamily="34" charset="0"/>
                          <a:cs typeface="Arial" pitchFamily="34" charset="0"/>
                        </a:rPr>
                        <a:t>27,3</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20,7</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21,9</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18,9</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18,5</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21,1</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21,7</a:t>
                      </a:r>
                      <a:endParaRPr lang="nl-BE" b="0" dirty="0">
                        <a:latin typeface="Arial" pitchFamily="34" charset="0"/>
                        <a:cs typeface="Arial" pitchFamily="34" charset="0"/>
                      </a:endParaRPr>
                    </a:p>
                  </a:txBody>
                  <a:tcPr anchor="ctr"/>
                </a:tc>
                <a:tc>
                  <a:txBody>
                    <a:bodyPr/>
                    <a:lstStyle/>
                    <a:p>
                      <a:pPr algn="ctr"/>
                      <a:r>
                        <a:rPr lang="nl-BE" b="0" dirty="0" smtClean="0">
                          <a:latin typeface="Arial" pitchFamily="34" charset="0"/>
                          <a:cs typeface="Arial" pitchFamily="34" charset="0"/>
                        </a:rPr>
                        <a:t>17,6</a:t>
                      </a:r>
                      <a:endParaRPr lang="nl-BE" b="0" dirty="0">
                        <a:latin typeface="Arial" pitchFamily="34" charset="0"/>
                        <a:cs typeface="Arial" pitchFamily="34" charset="0"/>
                      </a:endParaRPr>
                    </a:p>
                  </a:txBody>
                  <a:tcPr anchor="ctr"/>
                </a:tc>
              </a:tr>
            </a:tbl>
          </a:graphicData>
        </a:graphic>
      </p:graphicFrame>
      <p:pic>
        <p:nvPicPr>
          <p:cNvPr id="5" name="Afbeelding 4"/>
          <p:cNvPicPr>
            <a:picLocks noChangeAspect="1"/>
          </p:cNvPicPr>
          <p:nvPr/>
        </p:nvPicPr>
        <p:blipFill>
          <a:blip r:embed="rId2" cstate="print"/>
          <a:srcRect/>
          <a:stretch>
            <a:fillRect/>
          </a:stretch>
        </p:blipFill>
        <p:spPr bwMode="auto">
          <a:xfrm>
            <a:off x="6084168" y="3573016"/>
            <a:ext cx="2736000" cy="2049589"/>
          </a:xfrm>
          <a:prstGeom prst="rect">
            <a:avLst/>
          </a:prstGeom>
          <a:noFill/>
          <a:ln w="9525">
            <a:noFill/>
            <a:miter lim="800000"/>
            <a:headEnd/>
            <a:tailEnd/>
          </a:ln>
        </p:spPr>
      </p:pic>
      <p:pic>
        <p:nvPicPr>
          <p:cNvPr id="6" name="Afbeelding 5"/>
          <p:cNvPicPr>
            <a:picLocks noChangeAspect="1"/>
          </p:cNvPicPr>
          <p:nvPr/>
        </p:nvPicPr>
        <p:blipFill>
          <a:blip r:embed="rId3" cstate="print"/>
          <a:srcRect/>
          <a:stretch>
            <a:fillRect/>
          </a:stretch>
        </p:blipFill>
        <p:spPr bwMode="auto">
          <a:xfrm>
            <a:off x="3275856" y="3573016"/>
            <a:ext cx="2736000" cy="2049589"/>
          </a:xfrm>
          <a:prstGeom prst="rect">
            <a:avLst/>
          </a:prstGeom>
          <a:noFill/>
          <a:ln w="9525">
            <a:noFill/>
            <a:miter lim="800000"/>
            <a:headEnd/>
            <a:tailEnd/>
          </a:ln>
        </p:spPr>
      </p:pic>
      <p:pic>
        <p:nvPicPr>
          <p:cNvPr id="7" name="Afbeelding 6"/>
          <p:cNvPicPr>
            <a:picLocks noChangeAspect="1"/>
          </p:cNvPicPr>
          <p:nvPr/>
        </p:nvPicPr>
        <p:blipFill>
          <a:blip r:embed="rId4" cstate="print"/>
          <a:srcRect/>
          <a:stretch>
            <a:fillRect/>
          </a:stretch>
        </p:blipFill>
        <p:spPr bwMode="auto">
          <a:xfrm>
            <a:off x="467544" y="3573016"/>
            <a:ext cx="2736000" cy="2049589"/>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betrouwbaarheidsintervallen voor p</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1015663"/>
          </a:xfrm>
          <a:prstGeom prst="rect">
            <a:avLst/>
          </a:prstGeom>
          <a:noFill/>
        </p:spPr>
        <p:txBody>
          <a:bodyPr wrap="square" rtlCol="0">
            <a:spAutoFit/>
          </a:bodyPr>
          <a:lstStyle/>
          <a:p>
            <a:r>
              <a:rPr lang="nl-NL" sz="2000" dirty="0" smtClean="0">
                <a:latin typeface="Arial" pitchFamily="34" charset="0"/>
                <a:cs typeface="Arial" pitchFamily="34" charset="0"/>
              </a:rPr>
              <a:t>Bij een controle van een steekproef van 400 lampen vond men er 45 slechte. Vind op grond hiervan een 95% betrouwbaarheidsinterval voor het percentage (= de proportie) slechte lampen in de hele populatie.</a:t>
            </a:r>
            <a:endParaRPr lang="nl-BE" sz="2000" dirty="0">
              <a:latin typeface="Arial" pitchFamily="34" charset="0"/>
              <a:cs typeface="Arial" pitchFamily="34" charset="0"/>
            </a:endParaRPr>
          </a:p>
        </p:txBody>
      </p:sp>
      <p:sp>
        <p:nvSpPr>
          <p:cNvPr id="4" name="Tekstvak 3"/>
          <p:cNvSpPr txBox="1"/>
          <p:nvPr/>
        </p:nvSpPr>
        <p:spPr>
          <a:xfrm>
            <a:off x="611560" y="2348880"/>
            <a:ext cx="1296144" cy="400110"/>
          </a:xfrm>
          <a:prstGeom prst="rect">
            <a:avLst/>
          </a:prstGeom>
          <a:noFill/>
        </p:spPr>
        <p:txBody>
          <a:bodyPr wrap="square" rtlCol="0">
            <a:spAutoFit/>
          </a:bodyPr>
          <a:lstStyle/>
          <a:p>
            <a:r>
              <a:rPr lang="nl-BE" sz="2000" dirty="0" smtClean="0">
                <a:latin typeface="Arial" pitchFamily="34" charset="0"/>
                <a:cs typeface="Arial" pitchFamily="34" charset="0"/>
              </a:rPr>
              <a:t>formule:</a:t>
            </a:r>
          </a:p>
        </p:txBody>
      </p:sp>
      <p:sp>
        <p:nvSpPr>
          <p:cNvPr id="209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09921" name="Object 1"/>
          <p:cNvGraphicFramePr>
            <a:graphicFrameLocks noChangeAspect="1"/>
          </p:cNvGraphicFramePr>
          <p:nvPr/>
        </p:nvGraphicFramePr>
        <p:xfrm>
          <a:off x="395536" y="2924944"/>
          <a:ext cx="5286375" cy="1477962"/>
        </p:xfrm>
        <a:graphic>
          <a:graphicData uri="http://schemas.openxmlformats.org/presentationml/2006/ole">
            <mc:AlternateContent xmlns:mc="http://schemas.openxmlformats.org/markup-compatibility/2006">
              <mc:Choice xmlns:v="urn:schemas-microsoft-com:vml" Requires="v">
                <p:oleObj spid="_x0000_s209929" name="Equation" r:id="rId3" imgW="2641600" imgH="736600" progId="Equation.DSMT4">
                  <p:embed/>
                </p:oleObj>
              </mc:Choice>
              <mc:Fallback>
                <p:oleObj name="Equation" r:id="rId3" imgW="2641600" imgH="736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924944"/>
                        <a:ext cx="5286375" cy="147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9923" name="Picture 3"/>
          <p:cNvPicPr>
            <a:picLocks noChangeAspect="1" noChangeArrowheads="1"/>
          </p:cNvPicPr>
          <p:nvPr/>
        </p:nvPicPr>
        <p:blipFill>
          <a:blip r:embed="rId5" cstate="print"/>
          <a:srcRect/>
          <a:stretch>
            <a:fillRect/>
          </a:stretch>
        </p:blipFill>
        <p:spPr bwMode="auto">
          <a:xfrm>
            <a:off x="6084168" y="2132856"/>
            <a:ext cx="2736000" cy="2063218"/>
          </a:xfrm>
          <a:prstGeom prst="rect">
            <a:avLst/>
          </a:prstGeom>
          <a:noFill/>
          <a:ln w="9525">
            <a:noFill/>
            <a:miter lim="800000"/>
            <a:headEnd/>
            <a:tailEnd/>
          </a:ln>
        </p:spPr>
      </p:pic>
      <p:pic>
        <p:nvPicPr>
          <p:cNvPr id="209924" name="Picture 4"/>
          <p:cNvPicPr>
            <a:picLocks noChangeAspect="1" noChangeArrowheads="1"/>
          </p:cNvPicPr>
          <p:nvPr/>
        </p:nvPicPr>
        <p:blipFill>
          <a:blip r:embed="rId6" cstate="print"/>
          <a:srcRect/>
          <a:stretch>
            <a:fillRect/>
          </a:stretch>
        </p:blipFill>
        <p:spPr bwMode="auto">
          <a:xfrm>
            <a:off x="6084168" y="4293096"/>
            <a:ext cx="2736000" cy="2063218"/>
          </a:xfrm>
          <a:prstGeom prst="rect">
            <a:avLst/>
          </a:prstGeom>
          <a:noFill/>
          <a:ln w="9525">
            <a:noFill/>
            <a:miter lim="800000"/>
            <a:headEnd/>
            <a:tailEnd/>
          </a:ln>
        </p:spPr>
      </p:pic>
      <p:sp>
        <p:nvSpPr>
          <p:cNvPr id="9" name="Tekstvak 8"/>
          <p:cNvSpPr txBox="1"/>
          <p:nvPr/>
        </p:nvSpPr>
        <p:spPr>
          <a:xfrm>
            <a:off x="2699792" y="5661248"/>
            <a:ext cx="3168352" cy="400110"/>
          </a:xfrm>
          <a:prstGeom prst="rect">
            <a:avLst/>
          </a:prstGeom>
          <a:noFill/>
        </p:spPr>
        <p:txBody>
          <a:bodyPr wrap="square" rtlCol="0">
            <a:spAutoFit/>
          </a:bodyPr>
          <a:lstStyle/>
          <a:p>
            <a:r>
              <a:rPr lang="nl-BE" sz="2000" dirty="0" smtClean="0">
                <a:latin typeface="Arial" pitchFamily="34" charset="0"/>
                <a:cs typeface="Arial" pitchFamily="34" charset="0"/>
              </a:rPr>
              <a:t>antwoord: [8,2 % ; 14,3 %]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5904656" cy="769441"/>
          </a:xfrm>
          <a:prstGeom prst="rect">
            <a:avLst/>
          </a:prstGeom>
          <a:noFill/>
        </p:spPr>
        <p:txBody>
          <a:bodyPr wrap="square" rtlCol="0">
            <a:spAutoFit/>
          </a:bodyPr>
          <a:lstStyle/>
          <a:p>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data visualiseren</a:t>
            </a:r>
            <a:endParaRPr lang="nl-BE"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1124744"/>
            <a:ext cx="3312368" cy="400110"/>
          </a:xfrm>
          <a:prstGeom prst="rect">
            <a:avLst/>
          </a:prstGeom>
          <a:noFill/>
        </p:spPr>
        <p:txBody>
          <a:bodyPr wrap="square" rtlCol="0">
            <a:spAutoFit/>
          </a:bodyPr>
          <a:lstStyle/>
          <a:p>
            <a:r>
              <a:rPr lang="nl-BE" sz="2000" dirty="0" err="1" smtClean="0">
                <a:latin typeface="Arial" pitchFamily="34" charset="0"/>
                <a:cs typeface="Arial" pitchFamily="34" charset="0"/>
              </a:rPr>
              <a:t>boxplot</a:t>
            </a:r>
            <a:r>
              <a:rPr lang="nl-BE" sz="2000" dirty="0" smtClean="0">
                <a:latin typeface="Arial" pitchFamily="34" charset="0"/>
                <a:cs typeface="Arial" pitchFamily="34" charset="0"/>
              </a:rPr>
              <a:t> &amp; histogram</a:t>
            </a:r>
          </a:p>
        </p:txBody>
      </p:sp>
      <p:pic>
        <p:nvPicPr>
          <p:cNvPr id="4" name="Afbeelding 3"/>
          <p:cNvPicPr>
            <a:picLocks noChangeAspect="1"/>
          </p:cNvPicPr>
          <p:nvPr/>
        </p:nvPicPr>
        <p:blipFill>
          <a:blip r:embed="rId2" cstate="print"/>
          <a:srcRect/>
          <a:stretch>
            <a:fillRect/>
          </a:stretch>
        </p:blipFill>
        <p:spPr bwMode="auto">
          <a:xfrm>
            <a:off x="4644008" y="1628800"/>
            <a:ext cx="2736000" cy="2065276"/>
          </a:xfrm>
          <a:prstGeom prst="rect">
            <a:avLst/>
          </a:prstGeom>
          <a:noFill/>
          <a:ln w="9525">
            <a:noFill/>
            <a:miter lim="800000"/>
            <a:headEnd/>
            <a:tailEnd/>
          </a:ln>
        </p:spPr>
      </p:pic>
      <p:pic>
        <p:nvPicPr>
          <p:cNvPr id="5" name="Afbeelding 4"/>
          <p:cNvPicPr>
            <a:picLocks noChangeAspect="1"/>
          </p:cNvPicPr>
          <p:nvPr/>
        </p:nvPicPr>
        <p:blipFill>
          <a:blip r:embed="rId3" cstate="print"/>
          <a:srcRect/>
          <a:stretch>
            <a:fillRect/>
          </a:stretch>
        </p:blipFill>
        <p:spPr bwMode="auto">
          <a:xfrm>
            <a:off x="1835696" y="1628800"/>
            <a:ext cx="2736000" cy="2065276"/>
          </a:xfrm>
          <a:prstGeom prst="rect">
            <a:avLst/>
          </a:prstGeom>
          <a:noFill/>
          <a:ln w="9525">
            <a:noFill/>
            <a:miter lim="800000"/>
            <a:headEnd/>
            <a:tailEnd/>
          </a:ln>
        </p:spPr>
      </p:pic>
      <p:pic>
        <p:nvPicPr>
          <p:cNvPr id="6" name="Afbeelding 5"/>
          <p:cNvPicPr>
            <a:picLocks noChangeAspect="1"/>
          </p:cNvPicPr>
          <p:nvPr/>
        </p:nvPicPr>
        <p:blipFill>
          <a:blip r:embed="rId4" cstate="print"/>
          <a:srcRect/>
          <a:stretch>
            <a:fillRect/>
          </a:stretch>
        </p:blipFill>
        <p:spPr bwMode="auto">
          <a:xfrm>
            <a:off x="539552" y="3861048"/>
            <a:ext cx="2736000" cy="2065276"/>
          </a:xfrm>
          <a:prstGeom prst="rect">
            <a:avLst/>
          </a:prstGeom>
          <a:noFill/>
          <a:ln w="9525">
            <a:noFill/>
            <a:miter lim="800000"/>
            <a:headEnd/>
            <a:tailEnd/>
          </a:ln>
        </p:spPr>
      </p:pic>
      <p:pic>
        <p:nvPicPr>
          <p:cNvPr id="7" name="Afbeelding 6"/>
          <p:cNvPicPr>
            <a:picLocks noChangeAspect="1"/>
          </p:cNvPicPr>
          <p:nvPr/>
        </p:nvPicPr>
        <p:blipFill>
          <a:blip r:embed="rId5" cstate="print"/>
          <a:srcRect/>
          <a:stretch>
            <a:fillRect/>
          </a:stretch>
        </p:blipFill>
        <p:spPr bwMode="auto">
          <a:xfrm>
            <a:off x="6156176" y="3861048"/>
            <a:ext cx="2736000" cy="2065276"/>
          </a:xfrm>
          <a:prstGeom prst="rect">
            <a:avLst/>
          </a:prstGeom>
          <a:noFill/>
          <a:ln w="9525">
            <a:noFill/>
            <a:miter lim="800000"/>
            <a:headEnd/>
            <a:tailEnd/>
          </a:ln>
        </p:spPr>
      </p:pic>
      <p:pic>
        <p:nvPicPr>
          <p:cNvPr id="8" name="Afbeelding 7"/>
          <p:cNvPicPr>
            <a:picLocks noChangeAspect="1"/>
          </p:cNvPicPr>
          <p:nvPr/>
        </p:nvPicPr>
        <p:blipFill>
          <a:blip r:embed="rId6" cstate="print"/>
          <a:srcRect/>
          <a:stretch>
            <a:fillRect/>
          </a:stretch>
        </p:blipFill>
        <p:spPr bwMode="auto">
          <a:xfrm>
            <a:off x="3347864" y="3861048"/>
            <a:ext cx="2736000" cy="2065276"/>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betrouwbaarheidsintervallen voor p</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1015663"/>
          </a:xfrm>
          <a:prstGeom prst="rect">
            <a:avLst/>
          </a:prstGeom>
          <a:noFill/>
        </p:spPr>
        <p:txBody>
          <a:bodyPr wrap="square" rtlCol="0">
            <a:spAutoFit/>
          </a:bodyPr>
          <a:lstStyle/>
          <a:p>
            <a:r>
              <a:rPr lang="nl-NL" sz="2000" dirty="0" smtClean="0">
                <a:latin typeface="Arial" pitchFamily="34" charset="0"/>
                <a:cs typeface="Arial" pitchFamily="34" charset="0"/>
              </a:rPr>
              <a:t>Bij een controle van een steekproef van 400 lampen vond men er 45 slechte. Vind op grond hiervan een 95% betrouwbaarheidsinterval voor het percentage (= de proportie) slechte lampen in de hele populatie.</a:t>
            </a:r>
            <a:endParaRPr lang="nl-BE" sz="2000" dirty="0">
              <a:latin typeface="Arial" pitchFamily="34" charset="0"/>
              <a:cs typeface="Arial" pitchFamily="34" charset="0"/>
            </a:endParaRPr>
          </a:p>
        </p:txBody>
      </p:sp>
      <p:sp>
        <p:nvSpPr>
          <p:cNvPr id="4" name="Tekstvak 3"/>
          <p:cNvSpPr txBox="1"/>
          <p:nvPr/>
        </p:nvSpPr>
        <p:spPr>
          <a:xfrm>
            <a:off x="611560" y="2348880"/>
            <a:ext cx="3528392" cy="400110"/>
          </a:xfrm>
          <a:prstGeom prst="rect">
            <a:avLst/>
          </a:prstGeom>
          <a:noFill/>
        </p:spPr>
        <p:txBody>
          <a:bodyPr wrap="square" rtlCol="0">
            <a:spAutoFit/>
          </a:bodyPr>
          <a:lstStyle/>
          <a:p>
            <a:r>
              <a:rPr lang="nl-BE" sz="2000" dirty="0" smtClean="0">
                <a:latin typeface="Arial" pitchFamily="34" charset="0"/>
                <a:cs typeface="Arial" pitchFamily="34" charset="0"/>
              </a:rPr>
              <a:t>Stat – Tests – A:1-PropZInt</a:t>
            </a:r>
          </a:p>
        </p:txBody>
      </p:sp>
      <p:sp>
        <p:nvSpPr>
          <p:cNvPr id="209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pic>
        <p:nvPicPr>
          <p:cNvPr id="10" name="Afbeelding 9"/>
          <p:cNvPicPr>
            <a:picLocks noChangeAspect="1"/>
          </p:cNvPicPr>
          <p:nvPr/>
        </p:nvPicPr>
        <p:blipFill>
          <a:blip r:embed="rId2" cstate="print"/>
          <a:srcRect/>
          <a:stretch>
            <a:fillRect/>
          </a:stretch>
        </p:blipFill>
        <p:spPr bwMode="auto">
          <a:xfrm>
            <a:off x="6084168" y="3068960"/>
            <a:ext cx="2736000" cy="2049589"/>
          </a:xfrm>
          <a:prstGeom prst="rect">
            <a:avLst/>
          </a:prstGeom>
          <a:noFill/>
          <a:ln w="9525">
            <a:noFill/>
            <a:miter lim="800000"/>
            <a:headEnd/>
            <a:tailEnd/>
          </a:ln>
        </p:spPr>
      </p:pic>
      <p:pic>
        <p:nvPicPr>
          <p:cNvPr id="11" name="Afbeelding 10"/>
          <p:cNvPicPr>
            <a:picLocks noChangeAspect="1"/>
          </p:cNvPicPr>
          <p:nvPr/>
        </p:nvPicPr>
        <p:blipFill>
          <a:blip r:embed="rId3" cstate="print"/>
          <a:srcRect/>
          <a:stretch>
            <a:fillRect/>
          </a:stretch>
        </p:blipFill>
        <p:spPr bwMode="auto">
          <a:xfrm>
            <a:off x="3275856" y="3068960"/>
            <a:ext cx="2736000" cy="2049589"/>
          </a:xfrm>
          <a:prstGeom prst="rect">
            <a:avLst/>
          </a:prstGeom>
          <a:noFill/>
          <a:ln w="9525">
            <a:noFill/>
            <a:miter lim="800000"/>
            <a:headEnd/>
            <a:tailEnd/>
          </a:ln>
        </p:spPr>
      </p:pic>
      <p:pic>
        <p:nvPicPr>
          <p:cNvPr id="12" name="Afbeelding 11"/>
          <p:cNvPicPr>
            <a:picLocks noChangeAspect="1"/>
          </p:cNvPicPr>
          <p:nvPr/>
        </p:nvPicPr>
        <p:blipFill>
          <a:blip r:embed="rId4" cstate="print"/>
          <a:srcRect/>
          <a:stretch>
            <a:fillRect/>
          </a:stretch>
        </p:blipFill>
        <p:spPr bwMode="auto">
          <a:xfrm>
            <a:off x="467544" y="3068960"/>
            <a:ext cx="2736000" cy="2049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3" y="188640"/>
            <a:ext cx="6696744" cy="769441"/>
          </a:xfrm>
          <a:prstGeom prst="rect">
            <a:avLst/>
          </a:prstGeom>
          <a:noFill/>
          <a:ln w="9525">
            <a:noFill/>
            <a:miter lim="800000"/>
            <a:headEnd/>
            <a:tailEnd/>
          </a:ln>
          <a:effectLst/>
        </p:spPr>
        <p:txBody>
          <a:bodyPr wrap="square">
            <a:spAutoFit/>
          </a:bodyPr>
          <a:lstStyle/>
          <a:p>
            <a:pPr>
              <a:spcBef>
                <a:spcPct val="50000"/>
              </a:spcBef>
              <a:defRPr/>
            </a:pPr>
            <a:r>
              <a:rPr lang="nl-BE" sz="4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a:t>
            </a:r>
            <a:endParaRPr lang="nl-NL" sz="4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5" descr="http://allidm.com/blog/wp-content/uploads/2015/11/identity_and_access_management-blog_solutions.jpg"/>
          <p:cNvPicPr>
            <a:picLocks noChangeAspect="1" noChangeArrowheads="1"/>
          </p:cNvPicPr>
          <p:nvPr/>
        </p:nvPicPr>
        <p:blipFill>
          <a:blip r:embed="rId2" cstate="print"/>
          <a:srcRect/>
          <a:stretch>
            <a:fillRect/>
          </a:stretch>
        </p:blipFill>
        <p:spPr bwMode="auto">
          <a:xfrm>
            <a:off x="6876256" y="5157116"/>
            <a:ext cx="2110694" cy="1583584"/>
          </a:xfrm>
          <a:prstGeom prst="rect">
            <a:avLst/>
          </a:prstGeom>
          <a:noFill/>
        </p:spPr>
      </p:pic>
      <p:graphicFrame>
        <p:nvGraphicFramePr>
          <p:cNvPr id="13" name="Diagram 1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2246769"/>
          </a:xfrm>
          <a:prstGeom prst="rect">
            <a:avLst/>
          </a:prstGeom>
          <a:noFill/>
        </p:spPr>
        <p:txBody>
          <a:bodyPr wrap="square" rtlCol="0">
            <a:spAutoFit/>
          </a:bodyPr>
          <a:lstStyle/>
          <a:p>
            <a:r>
              <a:rPr lang="nl-BE" sz="2000" dirty="0" smtClean="0">
                <a:latin typeface="Arial" pitchFamily="34" charset="0"/>
                <a:cs typeface="Arial" pitchFamily="34" charset="0"/>
              </a:rPr>
              <a:t>In een fabriek worden assen vervaardigd waarbij de gemiddelde diameter ingesteld wordt op 7,6 mm. De diameters van de geproduceerde assen zijn normaal verdeeld met standaardafwijking 0,4 mm. Ter controle neemt men een steekproef van 50 assen en men vindt als gemiddelde een waarde van 7,4 mm. Indien de diameters te veel afwijken, wordt het productieproces stopgezet.</a:t>
            </a:r>
          </a:p>
          <a:p>
            <a:r>
              <a:rPr lang="nl-BE" sz="2000" dirty="0" smtClean="0">
                <a:latin typeface="Arial" pitchFamily="34" charset="0"/>
                <a:cs typeface="Arial" pitchFamily="34" charset="0"/>
              </a:rPr>
              <a:t>Ga na, met </a:t>
            </a:r>
            <a:r>
              <a:rPr lang="nl-BE" sz="2000" dirty="0" smtClean="0">
                <a:latin typeface="Arial" pitchFamily="34" charset="0"/>
                <a:cs typeface="Arial" pitchFamily="34" charset="0"/>
                <a:sym typeface="Symbol"/>
              </a:rPr>
              <a:t></a:t>
            </a:r>
            <a:r>
              <a:rPr lang="nl-BE" sz="2000" dirty="0" smtClean="0">
                <a:latin typeface="Arial" pitchFamily="34" charset="0"/>
                <a:cs typeface="Arial" pitchFamily="34" charset="0"/>
              </a:rPr>
              <a:t> = 1%, of het productieproces wordt stopgezet.</a:t>
            </a:r>
            <a:endParaRPr lang="nl-BE" sz="2000" dirty="0">
              <a:latin typeface="Arial" pitchFamily="34" charset="0"/>
              <a:cs typeface="Arial" pitchFamily="34" charset="0"/>
            </a:endParaRPr>
          </a:p>
        </p:txBody>
      </p:sp>
      <p:pic>
        <p:nvPicPr>
          <p:cNvPr id="206850" name="Picture 2" descr="http://www.interinox.com.br/wp-content/uploads/2016/08/tubo_redondo.jpg"/>
          <p:cNvPicPr>
            <a:picLocks noChangeAspect="1" noChangeArrowheads="1"/>
          </p:cNvPicPr>
          <p:nvPr/>
        </p:nvPicPr>
        <p:blipFill>
          <a:blip r:embed="rId2" cstate="print"/>
          <a:srcRect r="25661"/>
          <a:stretch>
            <a:fillRect/>
          </a:stretch>
        </p:blipFill>
        <p:spPr bwMode="auto">
          <a:xfrm>
            <a:off x="4644008" y="4581128"/>
            <a:ext cx="4248472" cy="2000250"/>
          </a:xfrm>
          <a:prstGeom prst="rect">
            <a:avLst/>
          </a:prstGeom>
          <a:noFill/>
        </p:spPr>
      </p:pic>
      <p:pic>
        <p:nvPicPr>
          <p:cNvPr id="206852" name="Picture 4" descr="http://i47.tinypic.com/vykx9x.jpg"/>
          <p:cNvPicPr>
            <a:picLocks noChangeAspect="1" noChangeArrowheads="1"/>
          </p:cNvPicPr>
          <p:nvPr/>
        </p:nvPicPr>
        <p:blipFill>
          <a:blip r:embed="rId3" cstate="print"/>
          <a:srcRect/>
          <a:stretch>
            <a:fillRect/>
          </a:stretch>
        </p:blipFill>
        <p:spPr bwMode="auto">
          <a:xfrm>
            <a:off x="2411760" y="3645024"/>
            <a:ext cx="2160240" cy="1961025"/>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755576" y="306896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(2) formuleren van de hypothesen</a:t>
            </a:r>
          </a:p>
        </p:txBody>
      </p:sp>
      <p:sp>
        <p:nvSpPr>
          <p:cNvPr id="5" name="Tekstvak 4"/>
          <p:cNvSpPr txBox="1"/>
          <p:nvPr/>
        </p:nvSpPr>
        <p:spPr>
          <a:xfrm>
            <a:off x="1331640" y="3645024"/>
            <a:ext cx="6048672" cy="1631216"/>
          </a:xfrm>
          <a:prstGeom prst="rect">
            <a:avLst/>
          </a:prstGeom>
          <a:noFill/>
        </p:spPr>
        <p:txBody>
          <a:bodyPr wrap="square" rtlCol="0">
            <a:spAutoFit/>
          </a:bodyPr>
          <a:lstStyle/>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 µ = 7,6</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H</a:t>
            </a:r>
            <a:r>
              <a:rPr lang="nl-BE" sz="2000" baseline="-25000" dirty="0" smtClean="0">
                <a:latin typeface="Arial" pitchFamily="34" charset="0"/>
                <a:cs typeface="Arial" pitchFamily="34" charset="0"/>
              </a:rPr>
              <a:t>1</a:t>
            </a:r>
            <a:r>
              <a:rPr lang="nl-BE" sz="2000" dirty="0" smtClean="0">
                <a:latin typeface="Arial" pitchFamily="34" charset="0"/>
                <a:cs typeface="Arial" pitchFamily="34" charset="0"/>
              </a:rPr>
              <a:t> : µ ≠ 7,6</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Dit is een tweezijdige toets van het gemiddelde</a:t>
            </a:r>
          </a:p>
        </p:txBody>
      </p:sp>
      <p:sp>
        <p:nvSpPr>
          <p:cNvPr id="9" name="Tekstvak 8"/>
          <p:cNvSpPr txBox="1"/>
          <p:nvPr/>
        </p:nvSpPr>
        <p:spPr>
          <a:xfrm>
            <a:off x="683568" y="980728"/>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(1) gegeven</a:t>
            </a:r>
          </a:p>
        </p:txBody>
      </p:sp>
      <p:sp>
        <p:nvSpPr>
          <p:cNvPr id="10" name="Tekstvak 9"/>
          <p:cNvSpPr txBox="1"/>
          <p:nvPr/>
        </p:nvSpPr>
        <p:spPr>
          <a:xfrm>
            <a:off x="1259632" y="1556792"/>
            <a:ext cx="3024336" cy="1015663"/>
          </a:xfrm>
          <a:prstGeom prst="rect">
            <a:avLst/>
          </a:prstGeom>
          <a:noFill/>
        </p:spPr>
        <p:txBody>
          <a:bodyPr wrap="square" rtlCol="0">
            <a:spAutoFit/>
          </a:bodyPr>
          <a:lstStyle/>
          <a:p>
            <a:r>
              <a:rPr lang="nl-BE" sz="2000" dirty="0" smtClean="0">
                <a:latin typeface="Arial" pitchFamily="34" charset="0"/>
                <a:cs typeface="Arial" pitchFamily="34" charset="0"/>
              </a:rPr>
              <a:t>instelling machines :</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controle van 50 assen :</a:t>
            </a:r>
          </a:p>
        </p:txBody>
      </p:sp>
      <p:sp>
        <p:nvSpPr>
          <p:cNvPr id="2457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45764" name="Object 4"/>
          <p:cNvGraphicFramePr>
            <a:graphicFrameLocks noChangeAspect="1"/>
          </p:cNvGraphicFramePr>
          <p:nvPr/>
        </p:nvGraphicFramePr>
        <p:xfrm>
          <a:off x="3995936" y="1484784"/>
          <a:ext cx="4249738" cy="508000"/>
        </p:xfrm>
        <a:graphic>
          <a:graphicData uri="http://schemas.openxmlformats.org/presentationml/2006/ole">
            <mc:AlternateContent xmlns:mc="http://schemas.openxmlformats.org/markup-compatibility/2006">
              <mc:Choice xmlns:v="urn:schemas-microsoft-com:vml" Requires="v">
                <p:oleObj spid="_x0000_s245781" name="Equation" r:id="rId3" imgW="2095200" imgH="253800" progId="Equation.DSMT4">
                  <p:embed/>
                </p:oleObj>
              </mc:Choice>
              <mc:Fallback>
                <p:oleObj name="Equation" r:id="rId3" imgW="2095200" imgH="253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484784"/>
                        <a:ext cx="424973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45766" name="Object 6"/>
          <p:cNvGraphicFramePr>
            <a:graphicFrameLocks noChangeAspect="1"/>
          </p:cNvGraphicFramePr>
          <p:nvPr/>
        </p:nvGraphicFramePr>
        <p:xfrm>
          <a:off x="4211960" y="2132856"/>
          <a:ext cx="1489075" cy="485775"/>
        </p:xfrm>
        <a:graphic>
          <a:graphicData uri="http://schemas.openxmlformats.org/presentationml/2006/ole">
            <mc:AlternateContent xmlns:mc="http://schemas.openxmlformats.org/markup-compatibility/2006">
              <mc:Choice xmlns:v="urn:schemas-microsoft-com:vml" Requires="v">
                <p:oleObj spid="_x0000_s245782" name="Equation" r:id="rId5" imgW="749160" imgH="241200" progId="Equation.DSMT4">
                  <p:embed/>
                </p:oleObj>
              </mc:Choice>
              <mc:Fallback>
                <p:oleObj name="Equation" r:id="rId5" imgW="749160" imgH="2412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2132856"/>
                        <a:ext cx="14890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112474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(3) fouten</a:t>
            </a:r>
          </a:p>
        </p:txBody>
      </p:sp>
      <p:graphicFrame>
        <p:nvGraphicFramePr>
          <p:cNvPr id="5" name="Tabel 4"/>
          <p:cNvGraphicFramePr>
            <a:graphicFrameLocks noGrp="1"/>
          </p:cNvGraphicFramePr>
          <p:nvPr/>
        </p:nvGraphicFramePr>
        <p:xfrm>
          <a:off x="1403648" y="16288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H</a:t>
                      </a:r>
                      <a:r>
                        <a:rPr lang="nl-BE" baseline="-25000" dirty="0" smtClean="0">
                          <a:latin typeface="Arial" pitchFamily="34" charset="0"/>
                          <a:cs typeface="Arial" pitchFamily="34" charset="0"/>
                        </a:rPr>
                        <a:t>0</a:t>
                      </a:r>
                      <a:r>
                        <a:rPr lang="nl-BE" dirty="0" smtClean="0">
                          <a:latin typeface="Arial" pitchFamily="34" charset="0"/>
                          <a:cs typeface="Arial" pitchFamily="34" charset="0"/>
                        </a:rPr>
                        <a:t> aanvaarden</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H</a:t>
                      </a:r>
                      <a:r>
                        <a:rPr lang="nl-BE" baseline="-25000" dirty="0" smtClean="0">
                          <a:latin typeface="Arial" pitchFamily="34" charset="0"/>
                          <a:cs typeface="Arial" pitchFamily="34" charset="0"/>
                        </a:rPr>
                        <a:t>0</a:t>
                      </a:r>
                      <a:r>
                        <a:rPr lang="nl-BE" dirty="0" smtClean="0">
                          <a:latin typeface="Arial" pitchFamily="34" charset="0"/>
                          <a:cs typeface="Arial" pitchFamily="34" charset="0"/>
                        </a:rPr>
                        <a:t> verwerpen</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H</a:t>
                      </a:r>
                      <a:r>
                        <a:rPr lang="nl-BE" baseline="-25000" dirty="0" smtClean="0">
                          <a:latin typeface="Arial" pitchFamily="34" charset="0"/>
                          <a:cs typeface="Arial" pitchFamily="34" charset="0"/>
                        </a:rPr>
                        <a:t>0</a:t>
                      </a:r>
                      <a:r>
                        <a:rPr lang="nl-BE" dirty="0" smtClean="0">
                          <a:latin typeface="Arial" pitchFamily="34" charset="0"/>
                          <a:cs typeface="Arial" pitchFamily="34" charset="0"/>
                        </a:rPr>
                        <a:t> is waar</a:t>
                      </a:r>
                      <a:endParaRPr lang="nl-BE" dirty="0">
                        <a:latin typeface="Arial" pitchFamily="34" charset="0"/>
                        <a:cs typeface="Arial" pitchFamily="34" charset="0"/>
                      </a:endParaRPr>
                    </a:p>
                  </a:txBody>
                  <a:tcPr anchor="ctr"/>
                </a:tc>
                <a:tc>
                  <a:txBody>
                    <a:bodyPr/>
                    <a:lstStyle/>
                    <a:p>
                      <a:pPr algn="ctr"/>
                      <a:r>
                        <a:rPr lang="nl-BE" dirty="0" smtClean="0">
                          <a:latin typeface="Arial"/>
                          <a:cs typeface="Arial"/>
                        </a:rPr>
                        <a:t>1 – </a:t>
                      </a:r>
                      <a:r>
                        <a:rPr lang="el-GR" dirty="0" smtClean="0">
                          <a:latin typeface="Arial"/>
                          <a:cs typeface="Arial"/>
                        </a:rPr>
                        <a:t>α</a:t>
                      </a:r>
                      <a:endParaRPr lang="nl-BE" dirty="0">
                        <a:latin typeface="Arial" pitchFamily="34" charset="0"/>
                        <a:cs typeface="Arial" pitchFamily="34" charset="0"/>
                      </a:endParaRPr>
                    </a:p>
                  </a:txBody>
                  <a:tcPr anchor="ctr"/>
                </a:tc>
                <a:tc>
                  <a:txBody>
                    <a:bodyPr/>
                    <a:lstStyle/>
                    <a:p>
                      <a:pPr algn="ctr"/>
                      <a:r>
                        <a:rPr lang="el-GR" dirty="0" smtClean="0">
                          <a:latin typeface="Arial"/>
                          <a:cs typeface="Arial"/>
                        </a:rPr>
                        <a:t>α</a:t>
                      </a:r>
                      <a:endParaRPr lang="nl-BE" dirty="0">
                        <a:latin typeface="Arial" pitchFamily="34" charset="0"/>
                        <a:cs typeface="Arial" pitchFamily="34" charset="0"/>
                      </a:endParaRPr>
                    </a:p>
                  </a:txBody>
                  <a:tcPr anchor="ctr"/>
                </a:tc>
              </a:tr>
              <a:tr h="370840">
                <a:tc>
                  <a:txBody>
                    <a:bodyPr/>
                    <a:lstStyle/>
                    <a:p>
                      <a:pPr algn="ctr"/>
                      <a:r>
                        <a:rPr lang="nl-BE" dirty="0" smtClean="0">
                          <a:latin typeface="Arial" pitchFamily="34" charset="0"/>
                          <a:cs typeface="Arial" pitchFamily="34" charset="0"/>
                        </a:rPr>
                        <a:t>H</a:t>
                      </a:r>
                      <a:r>
                        <a:rPr lang="nl-BE" baseline="-25000" dirty="0" smtClean="0">
                          <a:latin typeface="Arial" pitchFamily="34" charset="0"/>
                          <a:cs typeface="Arial" pitchFamily="34" charset="0"/>
                        </a:rPr>
                        <a:t>1</a:t>
                      </a:r>
                      <a:r>
                        <a:rPr lang="nl-BE" dirty="0" smtClean="0">
                          <a:latin typeface="Arial" pitchFamily="34" charset="0"/>
                          <a:cs typeface="Arial" pitchFamily="34" charset="0"/>
                        </a:rPr>
                        <a:t> is waar</a:t>
                      </a:r>
                      <a:endParaRPr lang="nl-BE" dirty="0">
                        <a:latin typeface="Arial" pitchFamily="34" charset="0"/>
                        <a:cs typeface="Arial" pitchFamily="34" charset="0"/>
                      </a:endParaRPr>
                    </a:p>
                  </a:txBody>
                  <a:tcPr anchor="ctr"/>
                </a:tc>
                <a:tc>
                  <a:txBody>
                    <a:bodyPr/>
                    <a:lstStyle/>
                    <a:p>
                      <a:pPr algn="ctr"/>
                      <a:r>
                        <a:rPr lang="el-GR" dirty="0" smtClean="0">
                          <a:latin typeface="Arial"/>
                          <a:cs typeface="Arial"/>
                        </a:rPr>
                        <a:t>β</a:t>
                      </a:r>
                      <a:endParaRPr lang="nl-BE" dirty="0">
                        <a:latin typeface="Arial" pitchFamily="34" charset="0"/>
                        <a:cs typeface="Arial" pitchFamily="34" charset="0"/>
                      </a:endParaRPr>
                    </a:p>
                  </a:txBody>
                  <a:tcPr anchor="ctr"/>
                </a:tc>
                <a:tc>
                  <a:txBody>
                    <a:bodyPr/>
                    <a:lstStyle/>
                    <a:p>
                      <a:pPr algn="ctr"/>
                      <a:r>
                        <a:rPr lang="nl-BE" dirty="0" smtClean="0">
                          <a:latin typeface="Arial" pitchFamily="34" charset="0"/>
                          <a:cs typeface="Arial" pitchFamily="34" charset="0"/>
                        </a:rPr>
                        <a:t>1 – </a:t>
                      </a:r>
                      <a:r>
                        <a:rPr lang="el-GR" dirty="0" smtClean="0">
                          <a:latin typeface="Arial"/>
                          <a:cs typeface="Arial"/>
                        </a:rPr>
                        <a:t>β</a:t>
                      </a:r>
                      <a:r>
                        <a:rPr lang="nl-BE" dirty="0" smtClean="0">
                          <a:latin typeface="Arial"/>
                          <a:cs typeface="Arial"/>
                        </a:rPr>
                        <a:t> </a:t>
                      </a:r>
                      <a:endParaRPr lang="nl-BE" dirty="0">
                        <a:latin typeface="Arial" pitchFamily="34" charset="0"/>
                        <a:cs typeface="Arial" pitchFamily="34" charset="0"/>
                      </a:endParaRPr>
                    </a:p>
                  </a:txBody>
                  <a:tcPr anchor="ctr"/>
                </a:tc>
              </a:tr>
            </a:tbl>
          </a:graphicData>
        </a:graphic>
      </p:graphicFrame>
      <p:sp>
        <p:nvSpPr>
          <p:cNvPr id="6" name="Tekstvak 5"/>
          <p:cNvSpPr txBox="1"/>
          <p:nvPr/>
        </p:nvSpPr>
        <p:spPr>
          <a:xfrm>
            <a:off x="2411760" y="2996952"/>
            <a:ext cx="4464496" cy="2862322"/>
          </a:xfrm>
          <a:prstGeom prst="rect">
            <a:avLst/>
          </a:prstGeom>
          <a:noFill/>
        </p:spPr>
        <p:txBody>
          <a:bodyPr wrap="square" rtlCol="0">
            <a:spAutoFit/>
          </a:bodyPr>
          <a:lstStyle/>
          <a:p>
            <a:r>
              <a:rPr lang="el-GR" sz="2000" dirty="0" smtClean="0">
                <a:latin typeface="Arial"/>
                <a:cs typeface="Arial"/>
              </a:rPr>
              <a:t>α</a:t>
            </a:r>
            <a:r>
              <a:rPr lang="nl-BE" sz="2000" dirty="0" smtClean="0">
                <a:latin typeface="Arial"/>
                <a:cs typeface="Arial"/>
              </a:rPr>
              <a:t> = P(H</a:t>
            </a:r>
            <a:r>
              <a:rPr lang="nl-BE" sz="2000" baseline="-25000" dirty="0" smtClean="0">
                <a:latin typeface="Arial"/>
                <a:cs typeface="Arial"/>
              </a:rPr>
              <a:t>0</a:t>
            </a:r>
            <a:r>
              <a:rPr lang="nl-BE" sz="2000" dirty="0" smtClean="0">
                <a:latin typeface="Arial"/>
                <a:cs typeface="Arial"/>
              </a:rPr>
              <a:t> verwerpen | H</a:t>
            </a:r>
            <a:r>
              <a:rPr lang="nl-BE" sz="2000" baseline="-25000" dirty="0" smtClean="0">
                <a:latin typeface="Arial"/>
                <a:cs typeface="Arial"/>
              </a:rPr>
              <a:t>0</a:t>
            </a:r>
            <a:r>
              <a:rPr lang="nl-BE" sz="2000" dirty="0" smtClean="0">
                <a:latin typeface="Arial"/>
                <a:cs typeface="Arial"/>
              </a:rPr>
              <a:t> waar)</a:t>
            </a:r>
          </a:p>
          <a:p>
            <a:endParaRPr lang="nl-BE" sz="2000" dirty="0" smtClean="0">
              <a:latin typeface="Arial"/>
              <a:cs typeface="Arial"/>
            </a:endParaRPr>
          </a:p>
          <a:p>
            <a:r>
              <a:rPr lang="nl-BE" sz="2000" dirty="0" smtClean="0">
                <a:latin typeface="Arial"/>
                <a:cs typeface="Arial"/>
              </a:rPr>
              <a:t>	fout van de eerste soort,</a:t>
            </a:r>
          </a:p>
          <a:p>
            <a:r>
              <a:rPr lang="nl-BE" sz="2000" dirty="0" smtClean="0">
                <a:latin typeface="Arial"/>
                <a:cs typeface="Arial"/>
              </a:rPr>
              <a:t>	significantieniveau (</a:t>
            </a:r>
            <a:r>
              <a:rPr lang="el-GR" sz="2000" dirty="0" smtClean="0">
                <a:latin typeface="Arial"/>
                <a:cs typeface="Arial"/>
              </a:rPr>
              <a:t>α</a:t>
            </a:r>
            <a:r>
              <a:rPr lang="nl-BE" sz="2000" dirty="0" smtClean="0">
                <a:latin typeface="Arial"/>
                <a:cs typeface="Arial"/>
              </a:rPr>
              <a:t> = 1%)</a:t>
            </a:r>
          </a:p>
          <a:p>
            <a:endParaRPr lang="nl-BE" sz="2000" dirty="0" smtClean="0">
              <a:latin typeface="Arial"/>
              <a:cs typeface="Arial"/>
            </a:endParaRPr>
          </a:p>
          <a:p>
            <a:r>
              <a:rPr lang="nl-BE" sz="2000" dirty="0" smtClean="0">
                <a:latin typeface="Arial"/>
                <a:cs typeface="Arial"/>
              </a:rPr>
              <a:t>β = P(H</a:t>
            </a:r>
            <a:r>
              <a:rPr lang="nl-BE" sz="2000" baseline="-25000" dirty="0" smtClean="0">
                <a:latin typeface="Arial"/>
                <a:cs typeface="Arial"/>
              </a:rPr>
              <a:t>0</a:t>
            </a:r>
            <a:r>
              <a:rPr lang="nl-BE" sz="2000" dirty="0" smtClean="0">
                <a:latin typeface="Arial"/>
                <a:cs typeface="Arial"/>
              </a:rPr>
              <a:t> aanvaarden | H</a:t>
            </a:r>
            <a:r>
              <a:rPr lang="nl-BE" sz="2000" baseline="-25000" dirty="0" smtClean="0">
                <a:latin typeface="Arial"/>
                <a:cs typeface="Arial"/>
              </a:rPr>
              <a:t>1</a:t>
            </a:r>
            <a:r>
              <a:rPr lang="nl-BE" sz="2000" dirty="0" smtClean="0">
                <a:latin typeface="Arial"/>
                <a:cs typeface="Arial"/>
              </a:rPr>
              <a:t> waar)</a:t>
            </a:r>
          </a:p>
          <a:p>
            <a:endParaRPr lang="nl-BE" sz="2000" dirty="0" smtClean="0">
              <a:latin typeface="Arial"/>
              <a:cs typeface="Arial"/>
            </a:endParaRPr>
          </a:p>
          <a:p>
            <a:r>
              <a:rPr lang="nl-BE" sz="2000" dirty="0" smtClean="0">
                <a:latin typeface="Arial"/>
                <a:cs typeface="Arial"/>
              </a:rPr>
              <a:t>	fout van de tweede soort,</a:t>
            </a:r>
          </a:p>
          <a:p>
            <a:r>
              <a:rPr lang="nl-BE" sz="2000" dirty="0" smtClean="0">
                <a:latin typeface="Arial"/>
                <a:cs typeface="Arial"/>
              </a:rPr>
              <a:t>	</a:t>
            </a:r>
            <a:r>
              <a:rPr lang="nl-BE" sz="2000" dirty="0" err="1" smtClean="0">
                <a:latin typeface="Arial"/>
                <a:cs typeface="Arial"/>
              </a:rPr>
              <a:t>doorlatingsfout</a:t>
            </a:r>
            <a:endParaRPr lang="nl-BE" sz="2000" dirty="0" smtClean="0">
              <a:latin typeface="Arial"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112474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(4) toetsingsgrootheid</a:t>
            </a:r>
          </a:p>
        </p:txBody>
      </p:sp>
      <p:sp>
        <p:nvSpPr>
          <p:cNvPr id="243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43713" name="Object 1"/>
          <p:cNvGraphicFramePr>
            <a:graphicFrameLocks noChangeAspect="1"/>
          </p:cNvGraphicFramePr>
          <p:nvPr/>
        </p:nvGraphicFramePr>
        <p:xfrm>
          <a:off x="1475656" y="1772816"/>
          <a:ext cx="4851400" cy="1417637"/>
        </p:xfrm>
        <a:graphic>
          <a:graphicData uri="http://schemas.openxmlformats.org/presentationml/2006/ole">
            <mc:AlternateContent xmlns:mc="http://schemas.openxmlformats.org/markup-compatibility/2006">
              <mc:Choice xmlns:v="urn:schemas-microsoft-com:vml" Requires="v">
                <p:oleObj spid="_x0000_s249866" name="Equation" r:id="rId3" imgW="2425700" imgH="711200" progId="Equation.DSMT4">
                  <p:embed/>
                </p:oleObj>
              </mc:Choice>
              <mc:Fallback>
                <p:oleObj name="Equation" r:id="rId3" imgW="2425700" imgH="71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72816"/>
                        <a:ext cx="4851400" cy="1417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908720"/>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(5) methode 1 : kritieke grenzen</a:t>
            </a:r>
          </a:p>
        </p:txBody>
      </p:sp>
      <p:sp>
        <p:nvSpPr>
          <p:cNvPr id="243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2437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43715" name="Object 3"/>
          <p:cNvGraphicFramePr>
            <a:graphicFrameLocks noChangeAspect="1"/>
          </p:cNvGraphicFramePr>
          <p:nvPr/>
        </p:nvGraphicFramePr>
        <p:xfrm>
          <a:off x="1403648" y="1484784"/>
          <a:ext cx="4826000" cy="1233488"/>
        </p:xfrm>
        <a:graphic>
          <a:graphicData uri="http://schemas.openxmlformats.org/presentationml/2006/ole">
            <mc:AlternateContent xmlns:mc="http://schemas.openxmlformats.org/markup-compatibility/2006">
              <mc:Choice xmlns:v="urn:schemas-microsoft-com:vml" Requires="v">
                <p:oleObj spid="_x0000_s243723" name="Equation" r:id="rId3" imgW="2654300" imgH="685800" progId="Equation.DSMT4">
                  <p:embed/>
                </p:oleObj>
              </mc:Choice>
              <mc:Fallback>
                <p:oleObj name="Equation" r:id="rId3" imgW="2654300" imgH="685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484784"/>
                        <a:ext cx="4826000" cy="123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kstvak 7"/>
          <p:cNvSpPr txBox="1"/>
          <p:nvPr/>
        </p:nvSpPr>
        <p:spPr>
          <a:xfrm>
            <a:off x="827584" y="2852936"/>
            <a:ext cx="8064896" cy="400110"/>
          </a:xfrm>
          <a:prstGeom prst="rect">
            <a:avLst/>
          </a:prstGeom>
          <a:noFill/>
        </p:spPr>
        <p:txBody>
          <a:bodyPr wrap="square" rtlCol="0">
            <a:spAutoFit/>
          </a:bodyPr>
          <a:lstStyle/>
          <a:p>
            <a:r>
              <a:rPr lang="nl-BE" sz="2000" dirty="0" smtClean="0">
                <a:latin typeface="Arial" pitchFamily="34" charset="0"/>
                <a:cs typeface="Arial" pitchFamily="34" charset="0"/>
              </a:rPr>
              <a:t>bepalen van de grenswaarde van het aanvaardingsgebied bij </a:t>
            </a:r>
            <a:r>
              <a:rPr lang="nl-BE" sz="2000" dirty="0" smtClean="0">
                <a:latin typeface="Arial" pitchFamily="34" charset="0"/>
                <a:cs typeface="Arial" pitchFamily="34" charset="0"/>
                <a:sym typeface="Symbol"/>
              </a:rPr>
              <a:t></a:t>
            </a:r>
            <a:r>
              <a:rPr lang="nl-BE" sz="2000" dirty="0" smtClean="0">
                <a:latin typeface="Arial" pitchFamily="34" charset="0"/>
                <a:cs typeface="Arial" pitchFamily="34" charset="0"/>
              </a:rPr>
              <a:t> = 1%</a:t>
            </a:r>
          </a:p>
        </p:txBody>
      </p:sp>
      <p:pic>
        <p:nvPicPr>
          <p:cNvPr id="9" name="Afbeelding 8"/>
          <p:cNvPicPr>
            <a:picLocks noChangeAspect="1"/>
          </p:cNvPicPr>
          <p:nvPr/>
        </p:nvPicPr>
        <p:blipFill>
          <a:blip r:embed="rId5" cstate="print"/>
          <a:srcRect/>
          <a:stretch>
            <a:fillRect/>
          </a:stretch>
        </p:blipFill>
        <p:spPr bwMode="auto">
          <a:xfrm>
            <a:off x="4644008" y="3429000"/>
            <a:ext cx="2736000" cy="2056223"/>
          </a:xfrm>
          <a:prstGeom prst="rect">
            <a:avLst/>
          </a:prstGeom>
          <a:noFill/>
          <a:ln w="9525">
            <a:noFill/>
            <a:miter lim="800000"/>
            <a:headEnd/>
            <a:tailEnd/>
          </a:ln>
        </p:spPr>
      </p:pic>
      <p:pic>
        <p:nvPicPr>
          <p:cNvPr id="10" name="Afbeelding 9"/>
          <p:cNvPicPr>
            <a:picLocks noChangeAspect="1"/>
          </p:cNvPicPr>
          <p:nvPr/>
        </p:nvPicPr>
        <p:blipFill>
          <a:blip r:embed="rId6" cstate="print"/>
          <a:srcRect/>
          <a:stretch>
            <a:fillRect/>
          </a:stretch>
        </p:blipFill>
        <p:spPr bwMode="auto">
          <a:xfrm>
            <a:off x="1835696" y="3429000"/>
            <a:ext cx="2736000" cy="2055619"/>
          </a:xfrm>
          <a:prstGeom prst="rect">
            <a:avLst/>
          </a:prstGeom>
          <a:noFill/>
          <a:ln w="9525">
            <a:noFill/>
            <a:miter lim="800000"/>
            <a:headEnd/>
            <a:tailEnd/>
          </a:ln>
        </p:spPr>
      </p:pic>
      <p:sp>
        <p:nvSpPr>
          <p:cNvPr id="11" name="Tekstvak 10"/>
          <p:cNvSpPr txBox="1"/>
          <p:nvPr/>
        </p:nvSpPr>
        <p:spPr>
          <a:xfrm>
            <a:off x="3347864" y="5661248"/>
            <a:ext cx="5400600" cy="707886"/>
          </a:xfrm>
          <a:prstGeom prst="rect">
            <a:avLst/>
          </a:prstGeom>
          <a:noFill/>
        </p:spPr>
        <p:txBody>
          <a:bodyPr wrap="square" rtlCol="0">
            <a:spAutoFit/>
          </a:bodyPr>
          <a:lstStyle/>
          <a:p>
            <a:r>
              <a:rPr lang="nl-BE" sz="2000" dirty="0" smtClean="0">
                <a:latin typeface="Arial" pitchFamily="34" charset="0"/>
                <a:cs typeface="Arial" pitchFamily="34" charset="0"/>
              </a:rPr>
              <a:t>antwoord: 7,4 &lt; 7,454 ;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wordt verworpen, </a:t>
            </a:r>
          </a:p>
          <a:p>
            <a:r>
              <a:rPr lang="nl-BE" sz="2000" dirty="0" smtClean="0">
                <a:latin typeface="Arial" pitchFamily="34" charset="0"/>
                <a:cs typeface="Arial" pitchFamily="34" charset="0"/>
              </a:rPr>
              <a:t>het productieproces wordt stopgezet.</a:t>
            </a:r>
            <a:endParaRPr lang="nl-BE" sz="2000" dirty="0">
              <a:latin typeface="Arial" pitchFamily="34" charset="0"/>
              <a:cs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1124744"/>
            <a:ext cx="4032448" cy="400110"/>
          </a:xfrm>
          <a:prstGeom prst="rect">
            <a:avLst/>
          </a:prstGeom>
          <a:noFill/>
        </p:spPr>
        <p:txBody>
          <a:bodyPr wrap="square" rtlCol="0">
            <a:spAutoFit/>
          </a:bodyPr>
          <a:lstStyle/>
          <a:p>
            <a:r>
              <a:rPr lang="nl-BE" sz="2000" dirty="0" smtClean="0">
                <a:latin typeface="Arial" pitchFamily="34" charset="0"/>
                <a:cs typeface="Arial" pitchFamily="34" charset="0"/>
              </a:rPr>
              <a:t>(6) methode 2 : </a:t>
            </a:r>
            <a:r>
              <a:rPr lang="nl-BE" sz="2000" dirty="0" err="1" smtClean="0">
                <a:latin typeface="Arial" pitchFamily="34" charset="0"/>
                <a:cs typeface="Arial" pitchFamily="34" charset="0"/>
              </a:rPr>
              <a:t>p-waarde</a:t>
            </a:r>
            <a:endParaRPr lang="nl-BE" sz="2000" dirty="0" smtClean="0">
              <a:latin typeface="Arial" pitchFamily="34" charset="0"/>
              <a:cs typeface="Arial" pitchFamily="34" charset="0"/>
            </a:endParaRPr>
          </a:p>
        </p:txBody>
      </p:sp>
      <p:sp>
        <p:nvSpPr>
          <p:cNvPr id="243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5" name="Tekstvak 4"/>
          <p:cNvSpPr txBox="1"/>
          <p:nvPr/>
        </p:nvSpPr>
        <p:spPr>
          <a:xfrm>
            <a:off x="1475656" y="2420888"/>
            <a:ext cx="6552728" cy="1015663"/>
          </a:xfrm>
          <a:prstGeom prst="rect">
            <a:avLst/>
          </a:prstGeom>
          <a:noFill/>
        </p:spPr>
        <p:txBody>
          <a:bodyPr wrap="square" rtlCol="0">
            <a:spAutoFit/>
          </a:bodyPr>
          <a:lstStyle/>
          <a:p>
            <a:r>
              <a:rPr lang="nl-BE" sz="2000" dirty="0" smtClean="0">
                <a:latin typeface="Arial" pitchFamily="34" charset="0"/>
                <a:cs typeface="Arial" pitchFamily="34" charset="0"/>
              </a:rPr>
              <a:t>Verwerp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indien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&lt; </a:t>
            </a:r>
            <a:r>
              <a:rPr lang="el-GR" sz="2000" dirty="0" smtClean="0">
                <a:latin typeface="Arial"/>
                <a:cs typeface="Arial"/>
              </a:rPr>
              <a:t>α</a:t>
            </a:r>
            <a:r>
              <a:rPr lang="nl-BE" sz="2000" dirty="0" smtClean="0">
                <a:latin typeface="Arial"/>
                <a:cs typeface="Arial"/>
              </a:rPr>
              <a:t> (tweezijdig)</a:t>
            </a:r>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 </a:t>
            </a:r>
          </a:p>
          <a:p>
            <a:r>
              <a:rPr lang="nl-BE" sz="2000" dirty="0" smtClean="0">
                <a:latin typeface="Arial" pitchFamily="34" charset="0"/>
                <a:cs typeface="Arial" pitchFamily="34" charset="0"/>
              </a:rPr>
              <a:t>Stat – Tests – 1: </a:t>
            </a:r>
            <a:r>
              <a:rPr lang="nl-BE" sz="2000" dirty="0" err="1" smtClean="0">
                <a:latin typeface="Arial" pitchFamily="34" charset="0"/>
                <a:cs typeface="Arial" pitchFamily="34" charset="0"/>
              </a:rPr>
              <a:t>Z-Test</a:t>
            </a:r>
            <a:endParaRPr lang="nl-BE" sz="2000" dirty="0">
              <a:latin typeface="Arial" pitchFamily="34" charset="0"/>
              <a:cs typeface="Arial" pitchFamily="34" charset="0"/>
            </a:endParaRPr>
          </a:p>
        </p:txBody>
      </p:sp>
      <p:sp>
        <p:nvSpPr>
          <p:cNvPr id="2508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50881" name="Object 1"/>
          <p:cNvGraphicFramePr>
            <a:graphicFrameLocks noChangeAspect="1"/>
          </p:cNvGraphicFramePr>
          <p:nvPr/>
        </p:nvGraphicFramePr>
        <p:xfrm>
          <a:off x="1547664" y="1700808"/>
          <a:ext cx="1836737" cy="549275"/>
        </p:xfrm>
        <a:graphic>
          <a:graphicData uri="http://schemas.openxmlformats.org/presentationml/2006/ole">
            <mc:AlternateContent xmlns:mc="http://schemas.openxmlformats.org/markup-compatibility/2006">
              <mc:Choice xmlns:v="urn:schemas-microsoft-com:vml" Requires="v">
                <p:oleObj spid="_x0000_s250889" name="Equation" r:id="rId3" imgW="1028520" imgH="304560" progId="Equation.DSMT4">
                  <p:embed/>
                </p:oleObj>
              </mc:Choice>
              <mc:Fallback>
                <p:oleObj name="Equation" r:id="rId3" imgW="1028520" imgH="3045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700808"/>
                        <a:ext cx="1836737"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Afbeelding 7"/>
          <p:cNvPicPr>
            <a:picLocks noChangeAspect="1"/>
          </p:cNvPicPr>
          <p:nvPr/>
        </p:nvPicPr>
        <p:blipFill>
          <a:blip r:embed="rId5" cstate="print"/>
          <a:srcRect/>
          <a:stretch>
            <a:fillRect/>
          </a:stretch>
        </p:blipFill>
        <p:spPr bwMode="auto">
          <a:xfrm>
            <a:off x="6012160" y="3501008"/>
            <a:ext cx="2736000" cy="2055619"/>
          </a:xfrm>
          <a:prstGeom prst="rect">
            <a:avLst/>
          </a:prstGeom>
          <a:noFill/>
          <a:ln w="9525">
            <a:noFill/>
            <a:miter lim="800000"/>
            <a:headEnd/>
            <a:tailEnd/>
          </a:ln>
        </p:spPr>
      </p:pic>
      <p:pic>
        <p:nvPicPr>
          <p:cNvPr id="9" name="Afbeelding 8"/>
          <p:cNvPicPr>
            <a:picLocks noChangeAspect="1"/>
          </p:cNvPicPr>
          <p:nvPr/>
        </p:nvPicPr>
        <p:blipFill>
          <a:blip r:embed="rId6" cstate="print"/>
          <a:srcRect/>
          <a:stretch>
            <a:fillRect/>
          </a:stretch>
        </p:blipFill>
        <p:spPr bwMode="auto">
          <a:xfrm>
            <a:off x="3203848" y="3501008"/>
            <a:ext cx="2736000" cy="2055619"/>
          </a:xfrm>
          <a:prstGeom prst="rect">
            <a:avLst/>
          </a:prstGeom>
          <a:noFill/>
          <a:ln w="9525">
            <a:noFill/>
            <a:miter lim="800000"/>
            <a:headEnd/>
            <a:tailEnd/>
          </a:ln>
        </p:spPr>
      </p:pic>
      <p:pic>
        <p:nvPicPr>
          <p:cNvPr id="10" name="Afbeelding 9"/>
          <p:cNvPicPr>
            <a:picLocks noChangeAspect="1"/>
          </p:cNvPicPr>
          <p:nvPr/>
        </p:nvPicPr>
        <p:blipFill>
          <a:blip r:embed="rId7" cstate="print"/>
          <a:srcRect/>
          <a:stretch>
            <a:fillRect/>
          </a:stretch>
        </p:blipFill>
        <p:spPr bwMode="auto">
          <a:xfrm>
            <a:off x="395536" y="3501008"/>
            <a:ext cx="2736000" cy="2049594"/>
          </a:xfrm>
          <a:prstGeom prst="rect">
            <a:avLst/>
          </a:prstGeom>
          <a:noFill/>
          <a:ln w="9525">
            <a:noFill/>
            <a:miter lim="800000"/>
            <a:headEnd/>
            <a:tailEnd/>
          </a:ln>
        </p:spPr>
      </p:pic>
      <p:sp>
        <p:nvSpPr>
          <p:cNvPr id="11" name="Tekstvak 10"/>
          <p:cNvSpPr txBox="1"/>
          <p:nvPr/>
        </p:nvSpPr>
        <p:spPr>
          <a:xfrm>
            <a:off x="4355976" y="5805264"/>
            <a:ext cx="4608512" cy="707886"/>
          </a:xfrm>
          <a:prstGeom prst="rect">
            <a:avLst/>
          </a:prstGeom>
          <a:noFill/>
        </p:spPr>
        <p:txBody>
          <a:bodyPr wrap="square" rtlCol="0">
            <a:spAutoFit/>
          </a:bodyPr>
          <a:lstStyle/>
          <a:p>
            <a:r>
              <a:rPr lang="nl-BE" sz="2000" dirty="0" smtClean="0">
                <a:latin typeface="Arial" pitchFamily="34" charset="0"/>
                <a:cs typeface="Arial" pitchFamily="34" charset="0"/>
              </a:rPr>
              <a:t>antwoord: </a:t>
            </a:r>
            <a:r>
              <a:rPr lang="nl-BE" sz="2000" dirty="0" err="1" smtClean="0">
                <a:latin typeface="Arial" pitchFamily="34" charset="0"/>
                <a:cs typeface="Arial" pitchFamily="34" charset="0"/>
              </a:rPr>
              <a:t>p-waarde</a:t>
            </a:r>
            <a:r>
              <a:rPr lang="nl-BE" sz="2000" dirty="0" smtClean="0">
                <a:latin typeface="Arial" pitchFamily="34" charset="0"/>
                <a:cs typeface="Arial" pitchFamily="34" charset="0"/>
              </a:rPr>
              <a:t> = 0,0004 &lt; 0,010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wordt verworpen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683568" y="1124744"/>
            <a:ext cx="6480720" cy="400110"/>
          </a:xfrm>
          <a:prstGeom prst="rect">
            <a:avLst/>
          </a:prstGeom>
          <a:noFill/>
        </p:spPr>
        <p:txBody>
          <a:bodyPr wrap="square" rtlCol="0">
            <a:spAutoFit/>
          </a:bodyPr>
          <a:lstStyle/>
          <a:p>
            <a:r>
              <a:rPr lang="nl-BE" sz="2000" dirty="0" smtClean="0">
                <a:latin typeface="Arial" pitchFamily="34" charset="0"/>
                <a:cs typeface="Arial" pitchFamily="34" charset="0"/>
              </a:rPr>
              <a:t>(7) methode 3 : betrouwbaarheidsinterval</a:t>
            </a:r>
          </a:p>
        </p:txBody>
      </p:sp>
      <p:sp>
        <p:nvSpPr>
          <p:cNvPr id="243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2519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251905" name="Object 1"/>
          <p:cNvGraphicFramePr>
            <a:graphicFrameLocks noChangeAspect="1"/>
          </p:cNvGraphicFramePr>
          <p:nvPr/>
        </p:nvGraphicFramePr>
        <p:xfrm>
          <a:off x="1403648" y="1772816"/>
          <a:ext cx="5753100" cy="823912"/>
        </p:xfrm>
        <a:graphic>
          <a:graphicData uri="http://schemas.openxmlformats.org/presentationml/2006/ole">
            <mc:AlternateContent xmlns:mc="http://schemas.openxmlformats.org/markup-compatibility/2006">
              <mc:Choice xmlns:v="urn:schemas-microsoft-com:vml" Requires="v">
                <p:oleObj spid="_x0000_s251913" name="Equation" r:id="rId3" imgW="3200400" imgH="457200" progId="Equation.DSMT4">
                  <p:embed/>
                </p:oleObj>
              </mc:Choice>
              <mc:Fallback>
                <p:oleObj name="Equation" r:id="rId3" imgW="320040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72816"/>
                        <a:ext cx="5753100"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kstvak 6"/>
          <p:cNvSpPr txBox="1"/>
          <p:nvPr/>
        </p:nvSpPr>
        <p:spPr>
          <a:xfrm>
            <a:off x="1403648" y="2780928"/>
            <a:ext cx="3240360" cy="400110"/>
          </a:xfrm>
          <a:prstGeom prst="rect">
            <a:avLst/>
          </a:prstGeom>
          <a:noFill/>
        </p:spPr>
        <p:txBody>
          <a:bodyPr wrap="square" rtlCol="0">
            <a:spAutoFit/>
          </a:bodyPr>
          <a:lstStyle/>
          <a:p>
            <a:r>
              <a:rPr lang="nl-BE" sz="2000" dirty="0" smtClean="0">
                <a:latin typeface="Arial" pitchFamily="34" charset="0"/>
                <a:cs typeface="Arial" pitchFamily="34" charset="0"/>
              </a:rPr>
              <a:t>Stat – Tests – 7: </a:t>
            </a:r>
            <a:r>
              <a:rPr lang="nl-BE" sz="2000" dirty="0" err="1" smtClean="0">
                <a:latin typeface="Arial" pitchFamily="34" charset="0"/>
                <a:cs typeface="Arial" pitchFamily="34" charset="0"/>
              </a:rPr>
              <a:t>ZInterval</a:t>
            </a:r>
            <a:endParaRPr lang="nl-BE" sz="2000" dirty="0" smtClean="0">
              <a:latin typeface="Arial" pitchFamily="34" charset="0"/>
              <a:cs typeface="Arial" pitchFamily="34" charset="0"/>
            </a:endParaRPr>
          </a:p>
        </p:txBody>
      </p:sp>
      <p:pic>
        <p:nvPicPr>
          <p:cNvPr id="8" name="Afbeelding 7"/>
          <p:cNvPicPr>
            <a:picLocks noChangeAspect="1"/>
          </p:cNvPicPr>
          <p:nvPr/>
        </p:nvPicPr>
        <p:blipFill>
          <a:blip r:embed="rId5" cstate="print"/>
          <a:srcRect/>
          <a:stretch>
            <a:fillRect/>
          </a:stretch>
        </p:blipFill>
        <p:spPr bwMode="auto">
          <a:xfrm>
            <a:off x="6084168" y="3284984"/>
            <a:ext cx="2736000" cy="2055619"/>
          </a:xfrm>
          <a:prstGeom prst="rect">
            <a:avLst/>
          </a:prstGeom>
          <a:noFill/>
          <a:ln w="9525">
            <a:noFill/>
            <a:miter lim="800000"/>
            <a:headEnd/>
            <a:tailEnd/>
          </a:ln>
        </p:spPr>
      </p:pic>
      <p:pic>
        <p:nvPicPr>
          <p:cNvPr id="9" name="Afbeelding 8"/>
          <p:cNvPicPr>
            <a:picLocks noChangeAspect="1"/>
          </p:cNvPicPr>
          <p:nvPr/>
        </p:nvPicPr>
        <p:blipFill>
          <a:blip r:embed="rId6" cstate="print"/>
          <a:srcRect/>
          <a:stretch>
            <a:fillRect/>
          </a:stretch>
        </p:blipFill>
        <p:spPr bwMode="auto">
          <a:xfrm>
            <a:off x="3275856" y="3284984"/>
            <a:ext cx="2736000" cy="2049594"/>
          </a:xfrm>
          <a:prstGeom prst="rect">
            <a:avLst/>
          </a:prstGeom>
          <a:noFill/>
          <a:ln w="9525">
            <a:noFill/>
            <a:miter lim="800000"/>
            <a:headEnd/>
            <a:tailEnd/>
          </a:ln>
        </p:spPr>
      </p:pic>
      <p:pic>
        <p:nvPicPr>
          <p:cNvPr id="10" name="Afbeelding 9"/>
          <p:cNvPicPr>
            <a:picLocks noChangeAspect="1"/>
          </p:cNvPicPr>
          <p:nvPr/>
        </p:nvPicPr>
        <p:blipFill>
          <a:blip r:embed="rId7" cstate="print"/>
          <a:srcRect/>
          <a:stretch>
            <a:fillRect/>
          </a:stretch>
        </p:blipFill>
        <p:spPr bwMode="auto">
          <a:xfrm>
            <a:off x="467544" y="3284984"/>
            <a:ext cx="2736000" cy="2049594"/>
          </a:xfrm>
          <a:prstGeom prst="rect">
            <a:avLst/>
          </a:prstGeom>
          <a:noFill/>
          <a:ln w="9525">
            <a:noFill/>
            <a:miter lim="800000"/>
            <a:headEnd/>
            <a:tailEnd/>
          </a:ln>
        </p:spPr>
      </p:pic>
      <p:sp>
        <p:nvSpPr>
          <p:cNvPr id="11" name="Tekstvak 10"/>
          <p:cNvSpPr txBox="1"/>
          <p:nvPr/>
        </p:nvSpPr>
        <p:spPr>
          <a:xfrm>
            <a:off x="4355976" y="5589240"/>
            <a:ext cx="4608512" cy="707886"/>
          </a:xfrm>
          <a:prstGeom prst="rect">
            <a:avLst/>
          </a:prstGeom>
          <a:noFill/>
        </p:spPr>
        <p:txBody>
          <a:bodyPr wrap="square" rtlCol="0">
            <a:spAutoFit/>
          </a:bodyPr>
          <a:lstStyle/>
          <a:p>
            <a:r>
              <a:rPr lang="nl-BE" sz="2000" dirty="0" smtClean="0">
                <a:latin typeface="Arial" pitchFamily="34" charset="0"/>
                <a:cs typeface="Arial" pitchFamily="34" charset="0"/>
              </a:rPr>
              <a:t>antwoord: 7,6 ligt niet in het interval  [7,25 ; 7,55] dus H</a:t>
            </a:r>
            <a:r>
              <a:rPr lang="nl-BE" sz="2000" baseline="-25000" dirty="0" smtClean="0">
                <a:latin typeface="Arial" pitchFamily="34" charset="0"/>
                <a:cs typeface="Arial" pitchFamily="34" charset="0"/>
              </a:rPr>
              <a:t>0</a:t>
            </a:r>
            <a:r>
              <a:rPr lang="nl-BE" sz="2000" dirty="0" smtClean="0">
                <a:latin typeface="Arial" pitchFamily="34" charset="0"/>
                <a:cs typeface="Arial" pitchFamily="34" charset="0"/>
              </a:rPr>
              <a:t> verwerpen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8640960" cy="523220"/>
          </a:xfrm>
          <a:prstGeom prst="rect">
            <a:avLst/>
          </a:prstGeom>
          <a:noFill/>
        </p:spPr>
        <p:txBody>
          <a:bodyPr wrap="square" rtlCol="0">
            <a:spAutoFit/>
          </a:bodyPr>
          <a:lstStyle/>
          <a:p>
            <a:r>
              <a:rPr lang="nl-BE"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toetsen van hypothesen voor µ met onbekende </a:t>
            </a:r>
            <a:r>
              <a:rPr lang="el-GR" sz="2800" dirty="0" smtClean="0">
                <a:solidFill>
                  <a:srgbClr val="FF0000"/>
                </a:solidFill>
                <a:effectLst>
                  <a:outerShdw blurRad="38100" dist="38100" dir="2700000" algn="tl">
                    <a:srgbClr val="000000">
                      <a:alpha val="43137"/>
                    </a:srgbClr>
                  </a:outerShdw>
                </a:effectLst>
                <a:latin typeface="Arial"/>
                <a:cs typeface="Arial"/>
              </a:rPr>
              <a:t>σ</a:t>
            </a:r>
            <a:endParaRPr lang="nl-BE" sz="2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kstvak 2"/>
          <p:cNvSpPr txBox="1"/>
          <p:nvPr/>
        </p:nvSpPr>
        <p:spPr>
          <a:xfrm>
            <a:off x="539552" y="980728"/>
            <a:ext cx="8280920" cy="1631216"/>
          </a:xfrm>
          <a:prstGeom prst="rect">
            <a:avLst/>
          </a:prstGeom>
          <a:noFill/>
        </p:spPr>
        <p:txBody>
          <a:bodyPr wrap="square" rtlCol="0">
            <a:spAutoFit/>
          </a:bodyPr>
          <a:lstStyle/>
          <a:p>
            <a:r>
              <a:rPr lang="nl-BE" sz="2000" dirty="0" smtClean="0">
                <a:latin typeface="Arial" pitchFamily="34" charset="0"/>
                <a:cs typeface="Arial" pitchFamily="34" charset="0"/>
              </a:rPr>
              <a:t>De inhoud van potjes speculaaspasta is normaal verdeeld. De machine die deze potjes vult is zodanig ingesteld dat de gemiddelde inhoud 376 gram zou moeten bedragen. De kwaliteitsmanager haalde deze namiddag 18 potjes van de lopende band en woog deze na. De resultaten (in gram) staan in volgende tabel:</a:t>
            </a:r>
            <a:endParaRPr lang="nl-BE" sz="2000" dirty="0">
              <a:latin typeface="Arial" pitchFamily="34" charset="0"/>
              <a:cs typeface="Arial" pitchFamily="34" charset="0"/>
            </a:endParaRPr>
          </a:p>
        </p:txBody>
      </p:sp>
      <p:graphicFrame>
        <p:nvGraphicFramePr>
          <p:cNvPr id="6" name="Tabel 5"/>
          <p:cNvGraphicFramePr>
            <a:graphicFrameLocks noGrp="1"/>
          </p:cNvGraphicFramePr>
          <p:nvPr/>
        </p:nvGraphicFramePr>
        <p:xfrm>
          <a:off x="971600" y="2852936"/>
          <a:ext cx="7128792" cy="741680"/>
        </p:xfrm>
        <a:graphic>
          <a:graphicData uri="http://schemas.openxmlformats.org/drawingml/2006/table">
            <a:tbl>
              <a:tblPr firstRow="1" bandRow="1">
                <a:tableStyleId>{69CF1AB2-1976-4502-BF36-3FF5EA218861}</a:tableStyleId>
              </a:tblPr>
              <a:tblGrid>
                <a:gridCol w="792088"/>
                <a:gridCol w="792088"/>
                <a:gridCol w="792088"/>
                <a:gridCol w="792088"/>
                <a:gridCol w="792088"/>
                <a:gridCol w="792088"/>
                <a:gridCol w="792088"/>
                <a:gridCol w="792088"/>
                <a:gridCol w="792088"/>
              </a:tblGrid>
              <a:tr h="370840">
                <a:tc>
                  <a:txBody>
                    <a:bodyPr/>
                    <a:lstStyle/>
                    <a:p>
                      <a:pPr algn="ctr"/>
                      <a:r>
                        <a:rPr lang="nl-BE" b="0" dirty="0" smtClean="0">
                          <a:latin typeface="Arial" pitchFamily="34" charset="0"/>
                          <a:cs typeface="Arial" pitchFamily="34" charset="0"/>
                        </a:rPr>
                        <a:t>375</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382</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370</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376</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369</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379</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377</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381</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380</a:t>
                      </a:r>
                      <a:endParaRPr lang="nl-BE" b="0" dirty="0">
                        <a:latin typeface="Arial" pitchFamily="34" charset="0"/>
                        <a:cs typeface="Arial" pitchFamily="34" charset="0"/>
                      </a:endParaRPr>
                    </a:p>
                  </a:txBody>
                  <a:tcPr/>
                </a:tc>
              </a:tr>
              <a:tr h="370840">
                <a:tc>
                  <a:txBody>
                    <a:bodyPr/>
                    <a:lstStyle/>
                    <a:p>
                      <a:pPr algn="ctr"/>
                      <a:r>
                        <a:rPr lang="nl-BE" b="0" dirty="0" smtClean="0">
                          <a:latin typeface="Arial" pitchFamily="34" charset="0"/>
                          <a:cs typeface="Arial" pitchFamily="34" charset="0"/>
                        </a:rPr>
                        <a:t>368</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373</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367</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371</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381</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371</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384</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372</a:t>
                      </a:r>
                      <a:endParaRPr lang="nl-BE" b="0" dirty="0">
                        <a:latin typeface="Arial" pitchFamily="34" charset="0"/>
                        <a:cs typeface="Arial" pitchFamily="34" charset="0"/>
                      </a:endParaRPr>
                    </a:p>
                  </a:txBody>
                  <a:tcPr/>
                </a:tc>
                <a:tc>
                  <a:txBody>
                    <a:bodyPr/>
                    <a:lstStyle/>
                    <a:p>
                      <a:pPr algn="ctr"/>
                      <a:r>
                        <a:rPr lang="nl-BE" b="0" dirty="0" smtClean="0">
                          <a:latin typeface="Arial" pitchFamily="34" charset="0"/>
                          <a:cs typeface="Arial" pitchFamily="34" charset="0"/>
                        </a:rPr>
                        <a:t>373</a:t>
                      </a:r>
                      <a:endParaRPr lang="nl-BE" b="0" dirty="0">
                        <a:latin typeface="Arial" pitchFamily="34" charset="0"/>
                        <a:cs typeface="Arial" pitchFamily="34" charset="0"/>
                      </a:endParaRPr>
                    </a:p>
                  </a:txBody>
                  <a:tcPr/>
                </a:tc>
              </a:tr>
            </a:tbl>
          </a:graphicData>
        </a:graphic>
      </p:graphicFrame>
      <p:sp>
        <p:nvSpPr>
          <p:cNvPr id="7" name="Tekstvak 6"/>
          <p:cNvSpPr txBox="1"/>
          <p:nvPr/>
        </p:nvSpPr>
        <p:spPr>
          <a:xfrm>
            <a:off x="611560" y="3861048"/>
            <a:ext cx="8280920" cy="707886"/>
          </a:xfrm>
          <a:prstGeom prst="rect">
            <a:avLst/>
          </a:prstGeom>
          <a:noFill/>
        </p:spPr>
        <p:txBody>
          <a:bodyPr wrap="square" rtlCol="0">
            <a:spAutoFit/>
          </a:bodyPr>
          <a:lstStyle/>
          <a:p>
            <a:r>
              <a:rPr lang="nl-BE" sz="2000" dirty="0" smtClean="0">
                <a:latin typeface="Arial" pitchFamily="34" charset="0"/>
                <a:cs typeface="Arial" pitchFamily="34" charset="0"/>
              </a:rPr>
              <a:t>Is de bewering dat deze potjes speculaaspasta gemiddeld 376 gram bevatten correct op het 10% significantieniveau? (toets tweezijdig)</a:t>
            </a:r>
            <a:endParaRPr lang="nl-BE" sz="2000" dirty="0">
              <a:latin typeface="Arial" pitchFamily="34" charset="0"/>
              <a:cs typeface="Arial" pitchFamily="34" charset="0"/>
            </a:endParaRPr>
          </a:p>
        </p:txBody>
      </p:sp>
      <p:pic>
        <p:nvPicPr>
          <p:cNvPr id="252930" name="Picture 2" descr="https://nl.aldi.be/images/speculaaspasta_big_17942.jpg"/>
          <p:cNvPicPr>
            <a:picLocks noChangeAspect="1" noChangeArrowheads="1"/>
          </p:cNvPicPr>
          <p:nvPr/>
        </p:nvPicPr>
        <p:blipFill>
          <a:blip r:embed="rId2" cstate="print"/>
          <a:srcRect t="16750" b="11369"/>
          <a:stretch>
            <a:fillRect/>
          </a:stretch>
        </p:blipFill>
        <p:spPr bwMode="auto">
          <a:xfrm>
            <a:off x="6300192" y="4797152"/>
            <a:ext cx="2564284" cy="18432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noFill/>
      </a:spPr>
      <a:bodyPr wrap="square" rtlCol="0">
        <a:spAutoFit/>
      </a:bodyPr>
      <a:lstStyle>
        <a:defPPr>
          <a:defRPr sz="2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2248</TotalTime>
  <Words>5112</Words>
  <Application>Microsoft Office PowerPoint</Application>
  <PresentationFormat>Diavoorstelling (4:3)</PresentationFormat>
  <Paragraphs>882</Paragraphs>
  <Slides>138</Slides>
  <Notes>2</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138</vt:i4>
      </vt:variant>
    </vt:vector>
  </HeadingPairs>
  <TitlesOfParts>
    <vt:vector size="140" baseType="lpstr">
      <vt:lpstr>Concours</vt:lpstr>
      <vt:lpstr>Equation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Philip Bogaert</dc:creator>
  <cp:lastModifiedBy>Guido</cp:lastModifiedBy>
  <cp:revision>242</cp:revision>
  <dcterms:created xsi:type="dcterms:W3CDTF">2016-04-28T15:47:34Z</dcterms:created>
  <dcterms:modified xsi:type="dcterms:W3CDTF">2017-10-06T23:37:57Z</dcterms:modified>
</cp:coreProperties>
</file>