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401" r:id="rId4"/>
    <p:sldId id="262" r:id="rId5"/>
    <p:sldId id="261" r:id="rId6"/>
    <p:sldId id="315" r:id="rId7"/>
    <p:sldId id="314" r:id="rId8"/>
    <p:sldId id="259" r:id="rId9"/>
    <p:sldId id="298" r:id="rId10"/>
    <p:sldId id="406" r:id="rId11"/>
    <p:sldId id="300" r:id="rId12"/>
    <p:sldId id="301" r:id="rId13"/>
    <p:sldId id="318" r:id="rId14"/>
    <p:sldId id="316" r:id="rId15"/>
    <p:sldId id="317" r:id="rId16"/>
    <p:sldId id="319" r:id="rId17"/>
    <p:sldId id="320" r:id="rId18"/>
    <p:sldId id="321" r:id="rId19"/>
    <p:sldId id="322" r:id="rId20"/>
    <p:sldId id="323" r:id="rId21"/>
    <p:sldId id="325" r:id="rId22"/>
    <p:sldId id="326" r:id="rId23"/>
    <p:sldId id="302" r:id="rId24"/>
    <p:sldId id="291" r:id="rId25"/>
    <p:sldId id="313" r:id="rId26"/>
    <p:sldId id="290" r:id="rId27"/>
    <p:sldId id="292" r:id="rId28"/>
    <p:sldId id="293" r:id="rId29"/>
    <p:sldId id="294" r:id="rId30"/>
    <p:sldId id="404" r:id="rId31"/>
    <p:sldId id="407" r:id="rId32"/>
    <p:sldId id="405" r:id="rId33"/>
    <p:sldId id="266" r:id="rId34"/>
    <p:sldId id="296" r:id="rId35"/>
    <p:sldId id="265" r:id="rId36"/>
    <p:sldId id="327" r:id="rId37"/>
    <p:sldId id="328" r:id="rId38"/>
    <p:sldId id="329" r:id="rId39"/>
    <p:sldId id="403" r:id="rId40"/>
    <p:sldId id="304" r:id="rId41"/>
    <p:sldId id="331" r:id="rId42"/>
    <p:sldId id="305" r:id="rId43"/>
    <p:sldId id="332" r:id="rId44"/>
    <p:sldId id="306" r:id="rId45"/>
    <p:sldId id="307" r:id="rId46"/>
    <p:sldId id="333" r:id="rId47"/>
    <p:sldId id="308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402" r:id="rId59"/>
    <p:sldId id="345" r:id="rId60"/>
    <p:sldId id="368" r:id="rId61"/>
    <p:sldId id="365" r:id="rId62"/>
    <p:sldId id="384" r:id="rId63"/>
    <p:sldId id="385" r:id="rId64"/>
    <p:sldId id="387" r:id="rId65"/>
    <p:sldId id="389" r:id="rId66"/>
    <p:sldId id="390" r:id="rId67"/>
    <p:sldId id="391" r:id="rId68"/>
    <p:sldId id="394" r:id="rId69"/>
    <p:sldId id="393" r:id="rId70"/>
    <p:sldId id="388" r:id="rId71"/>
    <p:sldId id="395" r:id="rId72"/>
    <p:sldId id="370" r:id="rId73"/>
    <p:sldId id="396" r:id="rId74"/>
    <p:sldId id="371" r:id="rId75"/>
    <p:sldId id="376" r:id="rId76"/>
    <p:sldId id="372" r:id="rId77"/>
    <p:sldId id="373" r:id="rId78"/>
    <p:sldId id="374" r:id="rId79"/>
    <p:sldId id="375" r:id="rId80"/>
    <p:sldId id="377" r:id="rId81"/>
    <p:sldId id="378" r:id="rId82"/>
    <p:sldId id="379" r:id="rId83"/>
    <p:sldId id="380" r:id="rId84"/>
    <p:sldId id="381" r:id="rId85"/>
    <p:sldId id="398" r:id="rId86"/>
    <p:sldId id="400" r:id="rId87"/>
    <p:sldId id="360" r:id="rId88"/>
    <p:sldId id="397" r:id="rId89"/>
    <p:sldId id="359" r:id="rId90"/>
    <p:sldId id="356" r:id="rId91"/>
    <p:sldId id="349" r:id="rId92"/>
    <p:sldId id="350" r:id="rId93"/>
    <p:sldId id="351" r:id="rId94"/>
    <p:sldId id="352" r:id="rId95"/>
    <p:sldId id="353" r:id="rId96"/>
    <p:sldId id="355" r:id="rId97"/>
    <p:sldId id="357" r:id="rId98"/>
    <p:sldId id="399" r:id="rId9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7"/>
    <p:restoredTop sz="96281"/>
  </p:normalViewPr>
  <p:slideViewPr>
    <p:cSldViewPr snapToGrid="0" snapToObjects="1">
      <p:cViewPr>
        <p:scale>
          <a:sx n="400" d="100"/>
          <a:sy n="400" d="100"/>
        </p:scale>
        <p:origin x="-1048" y="-6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2FD9D-BCB2-6F49-9CBE-CF5BE663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3552DA0-FB04-7A44-ACD3-6080EE842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3BF56A-25B9-484E-A6F5-ADAAEB00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F59E-B6C1-694E-921F-881F41A15F63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4AFEE-82C2-2549-ACD5-AFA99780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2548AA-98D1-2F48-BA54-B31224DD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5265-D238-9B46-A5D3-0D2A5C9ECE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09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14474-6E22-7945-915D-720B48C4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D650CDF-F66C-DB4F-9D34-BFFE00760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999FB1-4DC4-144A-BEDB-44AFCD24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F59E-B6C1-694E-921F-881F41A15F63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4F7F51-DC51-D441-AF08-4FBC26FB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A85F03-F0A2-9041-81B2-E151CD51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5265-D238-9B46-A5D3-0D2A5C9ECE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56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18078E1-89C2-3244-BA06-CAB4511EC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3D2D70C-1E8F-3449-B0DF-6AB773DB9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DB05B9-D090-2F41-9870-30CFC3BE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F59E-B6C1-694E-921F-881F41A15F63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CC0E49-31E3-A340-9186-413B5A0A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1A4040-56F8-4B48-951E-309ECBCD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5265-D238-9B46-A5D3-0D2A5C9ECE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22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18259-833A-B746-A4B3-4A0A7B3F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D36CAC-B814-0246-B6A8-FE1A4481D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944882-58D1-6842-9F8A-6FB8DA9B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F59E-B6C1-694E-921F-881F41A15F63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12BAF0-06F1-D04D-8729-DA77DC96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6F13D2-0781-2744-8866-B6C32707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5265-D238-9B46-A5D3-0D2A5C9ECE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86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DD009-ACC9-A949-8330-B9A12977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D25CCC-69BF-E34C-9F42-CFEC440CE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803853-23D6-E542-A880-5A908493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F59E-B6C1-694E-921F-881F41A15F63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2B5B22-00DC-5448-B33E-A579A26B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632D26-AB52-B141-A881-EAFB6598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5265-D238-9B46-A5D3-0D2A5C9ECE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87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45779-A84C-C449-A8B2-ABE76D11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E6369F-9E47-F64B-A626-E2D6E1321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D759EC-F7EB-1B4D-A7A5-9E09198F6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C67342-746B-4844-9A83-A9A3BB8CC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F59E-B6C1-694E-921F-881F41A15F63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C3B67C-0008-CB42-A0B2-73B0E21E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8B521A-DAB6-5644-B5E7-FBC1EB00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5265-D238-9B46-A5D3-0D2A5C9ECE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92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3F7970-3B90-5C40-9A1B-C39C6E36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3D11A-C91E-3346-9A41-F5267E1BD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BCDCFD-3D4F-6E4A-A7AB-797EA7056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96AE812-5CCF-CC4B-AECC-9A301F541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951569-4921-694C-835A-094B4EFA3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43C30A6-C3EA-4144-B9B1-E25979CE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F59E-B6C1-694E-921F-881F41A15F63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F5866EA-379E-6644-9034-CD0F67BCA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9A67C95-9D48-BE4D-9B4B-D1EAEFB0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5265-D238-9B46-A5D3-0D2A5C9ECE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91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DB37C-3BEE-D644-9CA8-28324A0F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EC21A9F-A440-0C4B-81EC-2BEB7884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F59E-B6C1-694E-921F-881F41A15F63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F9C35A8-F844-3E48-8EC1-A8126B90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03442B-81BE-2F4F-B03F-C38873FD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5265-D238-9B46-A5D3-0D2A5C9ECE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31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3CE6A62-7D84-B04F-BBC2-D573C48B6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F59E-B6C1-694E-921F-881F41A15F63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9ADD188-C514-8C42-8DDC-59B16A11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1A2A9B-99A4-3145-B4FD-B0C64390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5265-D238-9B46-A5D3-0D2A5C9ECE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9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E0530-B40A-0D41-B8CD-C23C0AA1F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263579-0EC8-7C45-812C-C9A744771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BDE605-BEC4-8E45-9CCA-389EA5735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021618-D17F-864A-95F2-65B29F68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F59E-B6C1-694E-921F-881F41A15F63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66799D-47FE-1E41-B22B-DE2DB1F5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DD6A4B-83B2-4342-99B5-04EEDEA4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5265-D238-9B46-A5D3-0D2A5C9ECE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34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88E9C-E1A3-4D43-8227-92FD88C51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82E2BEE-F304-CE41-9C44-854BF4F42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1256B4-7114-C847-B40F-9CFEA2FB2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FF781C-509F-6A46-93CA-E32EE35F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F59E-B6C1-694E-921F-881F41A15F63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078BCB-2ECD-0F4E-B3EF-BA59BF76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C6195B-644C-B54B-B6F9-72CD681F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5265-D238-9B46-A5D3-0D2A5C9ECE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50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2B6DD1-97F2-9D4D-BC5C-371BAC51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780F8D-7D34-AA45-BF80-403AD24FD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120C1C-B5C3-BF40-A8DF-B0B7D0EA3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AF59E-B6C1-694E-921F-881F41A15F63}" type="datetimeFigureOut">
              <a:rPr lang="nl-NL" smtClean="0"/>
              <a:t>24-03-2022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D0313B-E129-2E4E-B921-07D38B2A2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C07838-E718-C94F-8EE7-69CCC055F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15265-D238-9B46-A5D3-0D2A5C9ECE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92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A701EB14-F631-6346-A61D-3AFFC030D572}"/>
              </a:ext>
            </a:extLst>
          </p:cNvPr>
          <p:cNvSpPr txBox="1"/>
          <p:nvPr/>
        </p:nvSpPr>
        <p:spPr>
          <a:xfrm>
            <a:off x="996363" y="804092"/>
            <a:ext cx="17051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Vlakvullingen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5058CAA-979C-3A45-8A35-4D194AE373A2}"/>
              </a:ext>
            </a:extLst>
          </p:cNvPr>
          <p:cNvSpPr txBox="1"/>
          <p:nvPr/>
        </p:nvSpPr>
        <p:spPr>
          <a:xfrm>
            <a:off x="996363" y="1935071"/>
            <a:ext cx="1998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Vulling van het vlak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0857D1A-39C1-2A4E-B26F-4D2595C42143}"/>
              </a:ext>
            </a:extLst>
          </p:cNvPr>
          <p:cNvSpPr txBox="1"/>
          <p:nvPr/>
        </p:nvSpPr>
        <p:spPr>
          <a:xfrm>
            <a:off x="6249829" y="1935071"/>
            <a:ext cx="2419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Congruente veelhoeken</a:t>
            </a:r>
          </a:p>
        </p:txBody>
      </p:sp>
      <p:pic>
        <p:nvPicPr>
          <p:cNvPr id="7" name="Afbeelding 6" descr="Border">
            <a:extLst>
              <a:ext uri="{FF2B5EF4-FFF2-40B4-BE49-F238E27FC236}">
                <a16:creationId xmlns:a16="http://schemas.microsoft.com/office/drawing/2014/main" id="{F523DA44-FF24-FF42-9503-318166D0E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75" y="2680457"/>
            <a:ext cx="3996551" cy="300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Border">
            <a:extLst>
              <a:ext uri="{FF2B5EF4-FFF2-40B4-BE49-F238E27FC236}">
                <a16:creationId xmlns:a16="http://schemas.microsoft.com/office/drawing/2014/main" id="{A995C87E-F204-D343-970F-61EFE4B21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07" y="2680457"/>
            <a:ext cx="3996551" cy="3005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3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A416FFAC-F224-F34D-BE25-8542E8B0F45A}"/>
              </a:ext>
            </a:extLst>
          </p:cNvPr>
          <p:cNvSpPr txBox="1"/>
          <p:nvPr/>
        </p:nvSpPr>
        <p:spPr>
          <a:xfrm>
            <a:off x="996363" y="804092"/>
            <a:ext cx="137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Polygonen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AEC5588-4386-6942-874E-A06686F456BB}"/>
              </a:ext>
            </a:extLst>
          </p:cNvPr>
          <p:cNvSpPr txBox="1"/>
          <p:nvPr/>
        </p:nvSpPr>
        <p:spPr>
          <a:xfrm>
            <a:off x="1570382" y="3619528"/>
            <a:ext cx="2687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draw_poly</a:t>
            </a:r>
            <a:r>
              <a:rPr lang="nl-NL" sz="2000" dirty="0"/>
              <a:t> ( </a:t>
            </a:r>
            <a:r>
              <a:rPr lang="nl-NL" sz="2000" dirty="0" err="1"/>
              <a:t>xlijst</a:t>
            </a:r>
            <a:r>
              <a:rPr lang="nl-NL" sz="2000" dirty="0"/>
              <a:t>, </a:t>
            </a:r>
            <a:r>
              <a:rPr lang="nl-NL" sz="2000" dirty="0" err="1"/>
              <a:t>ylijst</a:t>
            </a:r>
            <a:r>
              <a:rPr lang="nl-NL" sz="2000" dirty="0"/>
              <a:t> )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F465E0D-FE04-144D-8FEA-4491965230FF}"/>
              </a:ext>
            </a:extLst>
          </p:cNvPr>
          <p:cNvSpPr txBox="1"/>
          <p:nvPr/>
        </p:nvSpPr>
        <p:spPr>
          <a:xfrm>
            <a:off x="1570382" y="4392254"/>
            <a:ext cx="2419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fill_poly</a:t>
            </a:r>
            <a:r>
              <a:rPr lang="nl-NL" sz="2000" dirty="0"/>
              <a:t> ( </a:t>
            </a:r>
            <a:r>
              <a:rPr lang="nl-NL" sz="2000" dirty="0" err="1"/>
              <a:t>xlijst</a:t>
            </a:r>
            <a:r>
              <a:rPr lang="nl-NL" sz="2000" dirty="0"/>
              <a:t>, </a:t>
            </a:r>
            <a:r>
              <a:rPr lang="nl-NL" sz="2000" dirty="0" err="1"/>
              <a:t>ylijst</a:t>
            </a:r>
            <a:r>
              <a:rPr lang="nl-NL" sz="2000" dirty="0"/>
              <a:t> 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9E4B810-BD67-4342-B0E6-9E812A1FA771}"/>
              </a:ext>
            </a:extLst>
          </p:cNvPr>
          <p:cNvSpPr txBox="1"/>
          <p:nvPr/>
        </p:nvSpPr>
        <p:spPr>
          <a:xfrm>
            <a:off x="1570382" y="2074076"/>
            <a:ext cx="3624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>
                <a:solidFill>
                  <a:schemeClr val="bg1">
                    <a:lumMod val="85000"/>
                  </a:schemeClr>
                </a:solidFill>
              </a:rPr>
              <a:t>draw_rect</a:t>
            </a:r>
            <a:r>
              <a:rPr lang="nl-NL" sz="2000" dirty="0">
                <a:solidFill>
                  <a:schemeClr val="bg1">
                    <a:lumMod val="85000"/>
                  </a:schemeClr>
                </a:solidFill>
              </a:rPr>
              <a:t> ( x, y, lengte, breedte 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8D5B4FE-5EF2-2E42-9166-542856FBDE4A}"/>
              </a:ext>
            </a:extLst>
          </p:cNvPr>
          <p:cNvSpPr txBox="1"/>
          <p:nvPr/>
        </p:nvSpPr>
        <p:spPr>
          <a:xfrm>
            <a:off x="1570382" y="2846802"/>
            <a:ext cx="335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>
                <a:solidFill>
                  <a:schemeClr val="bg1">
                    <a:lumMod val="85000"/>
                  </a:schemeClr>
                </a:solidFill>
              </a:rPr>
              <a:t>fill_rect</a:t>
            </a:r>
            <a:r>
              <a:rPr lang="nl-NL" sz="2000" dirty="0">
                <a:solidFill>
                  <a:schemeClr val="bg1">
                    <a:lumMod val="85000"/>
                  </a:schemeClr>
                </a:solidFill>
              </a:rPr>
              <a:t> ( x, y, lengte, breedte )</a:t>
            </a:r>
          </a:p>
        </p:txBody>
      </p:sp>
    </p:spTree>
    <p:extLst>
      <p:ext uri="{BB962C8B-B14F-4D97-AF65-F5344CB8AC3E}">
        <p14:creationId xmlns:p14="http://schemas.microsoft.com/office/powerpoint/2010/main" val="407630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A416FFAC-F224-F34D-BE25-8542E8B0F45A}"/>
              </a:ext>
            </a:extLst>
          </p:cNvPr>
          <p:cNvSpPr txBox="1"/>
          <p:nvPr/>
        </p:nvSpPr>
        <p:spPr>
          <a:xfrm>
            <a:off x="996363" y="804092"/>
            <a:ext cx="137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Polygonen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667DAB5-E8C7-E74B-A960-663A57FA6A64}"/>
              </a:ext>
            </a:extLst>
          </p:cNvPr>
          <p:cNvSpPr txBox="1"/>
          <p:nvPr/>
        </p:nvSpPr>
        <p:spPr>
          <a:xfrm>
            <a:off x="996363" y="1749286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Module vlakvulling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C3A2526-B731-9047-B107-2D7961DF6C49}"/>
              </a:ext>
            </a:extLst>
          </p:cNvPr>
          <p:cNvSpPr txBox="1"/>
          <p:nvPr/>
        </p:nvSpPr>
        <p:spPr>
          <a:xfrm>
            <a:off x="3646404" y="1749286"/>
            <a:ext cx="381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vermenigvuldig ( </a:t>
            </a:r>
            <a:r>
              <a:rPr lang="nl-NL" sz="2000" dirty="0">
                <a:solidFill>
                  <a:srgbClr val="00B0F0"/>
                </a:solidFill>
              </a:rPr>
              <a:t>polygoon, factor</a:t>
            </a:r>
            <a:r>
              <a:rPr lang="nl-NL" sz="2000" dirty="0"/>
              <a:t> 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47AB306-63E2-1C4C-B768-E7DD17A25D01}"/>
              </a:ext>
            </a:extLst>
          </p:cNvPr>
          <p:cNvSpPr txBox="1"/>
          <p:nvPr/>
        </p:nvSpPr>
        <p:spPr>
          <a:xfrm>
            <a:off x="3646404" y="2225572"/>
            <a:ext cx="2764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roteer ( </a:t>
            </a:r>
            <a:r>
              <a:rPr lang="nl-NL" sz="2000" dirty="0">
                <a:solidFill>
                  <a:srgbClr val="00B0F0"/>
                </a:solidFill>
              </a:rPr>
              <a:t>polygoon, hoek</a:t>
            </a:r>
            <a:r>
              <a:rPr lang="nl-NL" sz="2000" dirty="0"/>
              <a:t> 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98938B6-0836-B544-A12E-BA717FFA0ECA}"/>
              </a:ext>
            </a:extLst>
          </p:cNvPr>
          <p:cNvSpPr txBox="1"/>
          <p:nvPr/>
        </p:nvSpPr>
        <p:spPr>
          <a:xfrm>
            <a:off x="3646404" y="3655618"/>
            <a:ext cx="2455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teken ( </a:t>
            </a:r>
            <a:r>
              <a:rPr lang="nl-NL" sz="2000" dirty="0">
                <a:solidFill>
                  <a:srgbClr val="00B0F0"/>
                </a:solidFill>
              </a:rPr>
              <a:t>x, y,</a:t>
            </a:r>
            <a:r>
              <a:rPr lang="nl-NL" sz="2000" dirty="0"/>
              <a:t> </a:t>
            </a:r>
            <a:r>
              <a:rPr lang="nl-NL" sz="2000" dirty="0">
                <a:solidFill>
                  <a:srgbClr val="00B0F0"/>
                </a:solidFill>
              </a:rPr>
              <a:t>polygoon</a:t>
            </a:r>
            <a:r>
              <a:rPr lang="nl-NL" sz="2000" dirty="0"/>
              <a:t>)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DDCD28B-5AC3-664F-BF0D-19310B6A5599}"/>
              </a:ext>
            </a:extLst>
          </p:cNvPr>
          <p:cNvSpPr txBox="1"/>
          <p:nvPr/>
        </p:nvSpPr>
        <p:spPr>
          <a:xfrm>
            <a:off x="3666404" y="4137072"/>
            <a:ext cx="218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vul ( </a:t>
            </a:r>
            <a:r>
              <a:rPr lang="nl-NL" sz="2000" dirty="0">
                <a:solidFill>
                  <a:srgbClr val="00B0F0"/>
                </a:solidFill>
              </a:rPr>
              <a:t>x, y,</a:t>
            </a:r>
            <a:r>
              <a:rPr lang="nl-NL" sz="2000" dirty="0"/>
              <a:t> </a:t>
            </a:r>
            <a:r>
              <a:rPr lang="nl-NL" sz="2000" dirty="0">
                <a:solidFill>
                  <a:srgbClr val="00B0F0"/>
                </a:solidFill>
              </a:rPr>
              <a:t>polygoon</a:t>
            </a:r>
            <a:r>
              <a:rPr lang="nl-NL" sz="2000" dirty="0"/>
              <a:t>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68CFCAC-FFCD-B146-8F9B-8541A7A050CD}"/>
              </a:ext>
            </a:extLst>
          </p:cNvPr>
          <p:cNvSpPr txBox="1"/>
          <p:nvPr/>
        </p:nvSpPr>
        <p:spPr>
          <a:xfrm>
            <a:off x="3666404" y="2701858"/>
            <a:ext cx="2694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spiegel_hor</a:t>
            </a:r>
            <a:r>
              <a:rPr lang="nl-NL" sz="2000" dirty="0"/>
              <a:t> ( </a:t>
            </a:r>
            <a:r>
              <a:rPr lang="nl-NL" sz="2000" dirty="0">
                <a:solidFill>
                  <a:srgbClr val="00B0F0"/>
                </a:solidFill>
              </a:rPr>
              <a:t>polygoon </a:t>
            </a:r>
            <a:r>
              <a:rPr lang="nl-NL" sz="2000" dirty="0"/>
              <a:t>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A6C7934-D54B-D346-A176-46A20F20D08D}"/>
              </a:ext>
            </a:extLst>
          </p:cNvPr>
          <p:cNvSpPr txBox="1"/>
          <p:nvPr/>
        </p:nvSpPr>
        <p:spPr>
          <a:xfrm>
            <a:off x="3646404" y="3178144"/>
            <a:ext cx="275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spiegel_vert</a:t>
            </a:r>
            <a:r>
              <a:rPr lang="nl-NL" sz="2000" dirty="0"/>
              <a:t> ( </a:t>
            </a:r>
            <a:r>
              <a:rPr lang="nl-NL" sz="2000" dirty="0">
                <a:solidFill>
                  <a:srgbClr val="00B0F0"/>
                </a:solidFill>
              </a:rPr>
              <a:t>polygoon </a:t>
            </a:r>
            <a:r>
              <a:rPr lang="nl-NL" sz="2000" dirty="0"/>
              <a:t>)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8F4D902-065A-B247-B149-AB192E3A0E9A}"/>
              </a:ext>
            </a:extLst>
          </p:cNvPr>
          <p:cNvSpPr txBox="1"/>
          <p:nvPr/>
        </p:nvSpPr>
        <p:spPr>
          <a:xfrm>
            <a:off x="3666404" y="4618526"/>
            <a:ext cx="2645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x_correctie</a:t>
            </a:r>
            <a:r>
              <a:rPr lang="nl-NL" sz="2000" dirty="0"/>
              <a:t> ( </a:t>
            </a:r>
            <a:r>
              <a:rPr lang="nl-NL" sz="2000" dirty="0">
                <a:solidFill>
                  <a:srgbClr val="00B0F0"/>
                </a:solidFill>
              </a:rPr>
              <a:t>polygoon </a:t>
            </a:r>
            <a:r>
              <a:rPr lang="nl-NL" sz="2000" dirty="0"/>
              <a:t>)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0A26B1D-CCDD-A84C-AB8B-21EC24D82DAA}"/>
              </a:ext>
            </a:extLst>
          </p:cNvPr>
          <p:cNvSpPr txBox="1"/>
          <p:nvPr/>
        </p:nvSpPr>
        <p:spPr>
          <a:xfrm>
            <a:off x="3646404" y="5096000"/>
            <a:ext cx="2650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y_correctie</a:t>
            </a:r>
            <a:r>
              <a:rPr lang="nl-NL" sz="2000" dirty="0"/>
              <a:t> ( </a:t>
            </a:r>
            <a:r>
              <a:rPr lang="nl-NL" sz="2000" dirty="0">
                <a:solidFill>
                  <a:srgbClr val="00B0F0"/>
                </a:solidFill>
              </a:rPr>
              <a:t>polygoon </a:t>
            </a:r>
            <a:r>
              <a:rPr lang="nl-NL" sz="2000" dirty="0"/>
              <a:t>)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079375F-8E37-854C-8272-E7998D3AFB51}"/>
              </a:ext>
            </a:extLst>
          </p:cNvPr>
          <p:cNvSpPr txBox="1"/>
          <p:nvPr/>
        </p:nvSpPr>
        <p:spPr>
          <a:xfrm>
            <a:off x="3646404" y="5854873"/>
            <a:ext cx="475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>
                <a:solidFill>
                  <a:srgbClr val="0000FF"/>
                </a:solidFill>
              </a:rPr>
              <a:t>Polygoon is hierbij een lijst met hoekpunten</a:t>
            </a:r>
          </a:p>
        </p:txBody>
      </p:sp>
    </p:spTree>
    <p:extLst>
      <p:ext uri="{BB962C8B-B14F-4D97-AF65-F5344CB8AC3E}">
        <p14:creationId xmlns:p14="http://schemas.microsoft.com/office/powerpoint/2010/main" val="5806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A416FFAC-F224-F34D-BE25-8542E8B0F45A}"/>
              </a:ext>
            </a:extLst>
          </p:cNvPr>
          <p:cNvSpPr txBox="1"/>
          <p:nvPr/>
        </p:nvSpPr>
        <p:spPr>
          <a:xfrm>
            <a:off x="996363" y="804092"/>
            <a:ext cx="137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Polygonen</a:t>
            </a:r>
          </a:p>
        </p:txBody>
      </p:sp>
      <p:sp>
        <p:nvSpPr>
          <p:cNvPr id="5" name="Pijl links 4">
            <a:extLst>
              <a:ext uri="{FF2B5EF4-FFF2-40B4-BE49-F238E27FC236}">
                <a16:creationId xmlns:a16="http://schemas.microsoft.com/office/drawing/2014/main" id="{8329D609-7AEE-784C-B01E-5735540C4560}"/>
              </a:ext>
            </a:extLst>
          </p:cNvPr>
          <p:cNvSpPr/>
          <p:nvPr/>
        </p:nvSpPr>
        <p:spPr>
          <a:xfrm>
            <a:off x="1976520" y="2360686"/>
            <a:ext cx="1917701" cy="1528312"/>
          </a:xfrm>
          <a:prstGeom prst="rightArrow">
            <a:avLst>
              <a:gd name="adj1" fmla="val 50000"/>
              <a:gd name="adj2" fmla="val 4963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21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A416FFAC-F224-F34D-BE25-8542E8B0F45A}"/>
              </a:ext>
            </a:extLst>
          </p:cNvPr>
          <p:cNvSpPr txBox="1"/>
          <p:nvPr/>
        </p:nvSpPr>
        <p:spPr>
          <a:xfrm>
            <a:off x="996363" y="804092"/>
            <a:ext cx="137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Polygonen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379ED65-AFF1-A047-B02D-80CBEE36BBF8}"/>
              </a:ext>
            </a:extLst>
          </p:cNvPr>
          <p:cNvGrpSpPr/>
          <p:nvPr/>
        </p:nvGrpSpPr>
        <p:grpSpPr>
          <a:xfrm>
            <a:off x="1406427" y="1902069"/>
            <a:ext cx="3428043" cy="2452955"/>
            <a:chOff x="3700176" y="1886571"/>
            <a:chExt cx="3428043" cy="2452955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DDBF2CE9-2DF9-7647-A72C-371736B56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0176" y="1886571"/>
              <a:ext cx="3428043" cy="2452955"/>
            </a:xfrm>
            <a:prstGeom prst="rect">
              <a:avLst/>
            </a:prstGeom>
          </p:spPr>
        </p:pic>
        <p:sp>
          <p:nvSpPr>
            <p:cNvPr id="5" name="Pijl links 4">
              <a:extLst>
                <a:ext uri="{FF2B5EF4-FFF2-40B4-BE49-F238E27FC236}">
                  <a16:creationId xmlns:a16="http://schemas.microsoft.com/office/drawing/2014/main" id="{8329D609-7AEE-784C-B01E-5735540C4560}"/>
                </a:ext>
              </a:extLst>
            </p:cNvPr>
            <p:cNvSpPr/>
            <p:nvPr/>
          </p:nvSpPr>
          <p:spPr>
            <a:xfrm>
              <a:off x="4270269" y="2345188"/>
              <a:ext cx="1917701" cy="1528312"/>
            </a:xfrm>
            <a:prstGeom prst="rightArrow">
              <a:avLst>
                <a:gd name="adj1" fmla="val 50000"/>
                <a:gd name="adj2" fmla="val 49630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47250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A416FFAC-F224-F34D-BE25-8542E8B0F45A}"/>
              </a:ext>
            </a:extLst>
          </p:cNvPr>
          <p:cNvSpPr txBox="1"/>
          <p:nvPr/>
        </p:nvSpPr>
        <p:spPr>
          <a:xfrm>
            <a:off x="996363" y="804092"/>
            <a:ext cx="137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Polygonen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379ED65-AFF1-A047-B02D-80CBEE36BBF8}"/>
              </a:ext>
            </a:extLst>
          </p:cNvPr>
          <p:cNvGrpSpPr/>
          <p:nvPr/>
        </p:nvGrpSpPr>
        <p:grpSpPr>
          <a:xfrm>
            <a:off x="1406427" y="1902069"/>
            <a:ext cx="3428043" cy="2452955"/>
            <a:chOff x="3700176" y="1886571"/>
            <a:chExt cx="3428043" cy="2452955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DDBF2CE9-2DF9-7647-A72C-371736B56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0176" y="1886571"/>
              <a:ext cx="3428043" cy="2452955"/>
            </a:xfrm>
            <a:prstGeom prst="rect">
              <a:avLst/>
            </a:prstGeom>
          </p:spPr>
        </p:pic>
        <p:sp>
          <p:nvSpPr>
            <p:cNvPr id="5" name="Pijl links 4">
              <a:extLst>
                <a:ext uri="{FF2B5EF4-FFF2-40B4-BE49-F238E27FC236}">
                  <a16:creationId xmlns:a16="http://schemas.microsoft.com/office/drawing/2014/main" id="{8329D609-7AEE-784C-B01E-5735540C4560}"/>
                </a:ext>
              </a:extLst>
            </p:cNvPr>
            <p:cNvSpPr/>
            <p:nvPr/>
          </p:nvSpPr>
          <p:spPr>
            <a:xfrm>
              <a:off x="4270269" y="2345188"/>
              <a:ext cx="1917701" cy="1528312"/>
            </a:xfrm>
            <a:prstGeom prst="rightArrow">
              <a:avLst>
                <a:gd name="adj1" fmla="val 50000"/>
                <a:gd name="adj2" fmla="val 49630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Ovaal 6">
            <a:extLst>
              <a:ext uri="{FF2B5EF4-FFF2-40B4-BE49-F238E27FC236}">
                <a16:creationId xmlns:a16="http://schemas.microsoft.com/office/drawing/2014/main" id="{D71216DE-B183-494E-90B7-CB3ECF6B13BC}"/>
              </a:ext>
            </a:extLst>
          </p:cNvPr>
          <p:cNvSpPr/>
          <p:nvPr/>
        </p:nvSpPr>
        <p:spPr>
          <a:xfrm>
            <a:off x="1927260" y="3093822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75AD0C39-7433-3E4F-811F-F61804E5D1B9}"/>
                  </a:ext>
                </a:extLst>
              </p:cNvPr>
              <p:cNvSpPr txBox="1"/>
              <p:nvPr/>
            </p:nvSpPr>
            <p:spPr>
              <a:xfrm>
                <a:off x="1691852" y="4884052"/>
                <a:ext cx="14285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/>
                  <a:t>pijl = [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75AD0C39-7433-3E4F-811F-F61804E5D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852" y="4884052"/>
                <a:ext cx="1428596" cy="400110"/>
              </a:xfrm>
              <a:prstGeom prst="rect">
                <a:avLst/>
              </a:prstGeom>
              <a:blipFill>
                <a:blip r:embed="rId3"/>
                <a:stretch>
                  <a:fillRect l="-4425" t="-6061" r="-885" b="-242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45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A416FFAC-F224-F34D-BE25-8542E8B0F45A}"/>
              </a:ext>
            </a:extLst>
          </p:cNvPr>
          <p:cNvSpPr txBox="1"/>
          <p:nvPr/>
        </p:nvSpPr>
        <p:spPr>
          <a:xfrm>
            <a:off x="996363" y="804092"/>
            <a:ext cx="137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Polygonen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379ED65-AFF1-A047-B02D-80CBEE36BBF8}"/>
              </a:ext>
            </a:extLst>
          </p:cNvPr>
          <p:cNvGrpSpPr/>
          <p:nvPr/>
        </p:nvGrpSpPr>
        <p:grpSpPr>
          <a:xfrm>
            <a:off x="1406427" y="1902069"/>
            <a:ext cx="3428043" cy="2452955"/>
            <a:chOff x="3700176" y="1886571"/>
            <a:chExt cx="3428043" cy="2452955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DDBF2CE9-2DF9-7647-A72C-371736B56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0176" y="1886571"/>
              <a:ext cx="3428043" cy="2452955"/>
            </a:xfrm>
            <a:prstGeom prst="rect">
              <a:avLst/>
            </a:prstGeom>
          </p:spPr>
        </p:pic>
        <p:sp>
          <p:nvSpPr>
            <p:cNvPr id="5" name="Pijl links 4">
              <a:extLst>
                <a:ext uri="{FF2B5EF4-FFF2-40B4-BE49-F238E27FC236}">
                  <a16:creationId xmlns:a16="http://schemas.microsoft.com/office/drawing/2014/main" id="{8329D609-7AEE-784C-B01E-5735540C4560}"/>
                </a:ext>
              </a:extLst>
            </p:cNvPr>
            <p:cNvSpPr/>
            <p:nvPr/>
          </p:nvSpPr>
          <p:spPr>
            <a:xfrm>
              <a:off x="4270269" y="2345188"/>
              <a:ext cx="1917701" cy="1528312"/>
            </a:xfrm>
            <a:prstGeom prst="rightArrow">
              <a:avLst>
                <a:gd name="adj1" fmla="val 50000"/>
                <a:gd name="adj2" fmla="val 49630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Ovaal 6">
            <a:extLst>
              <a:ext uri="{FF2B5EF4-FFF2-40B4-BE49-F238E27FC236}">
                <a16:creationId xmlns:a16="http://schemas.microsoft.com/office/drawing/2014/main" id="{D71216DE-B183-494E-90B7-CB3ECF6B13BC}"/>
              </a:ext>
            </a:extLst>
          </p:cNvPr>
          <p:cNvSpPr/>
          <p:nvPr/>
        </p:nvSpPr>
        <p:spPr>
          <a:xfrm>
            <a:off x="1927260" y="3093822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489FC132-8706-8F4F-9415-17079CBBFB18}"/>
              </a:ext>
            </a:extLst>
          </p:cNvPr>
          <p:cNvSpPr/>
          <p:nvPr/>
        </p:nvSpPr>
        <p:spPr>
          <a:xfrm>
            <a:off x="1927260" y="3460314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37B9C7CA-F31C-F64D-9927-067BAE1731D2}"/>
                  </a:ext>
                </a:extLst>
              </p:cNvPr>
              <p:cNvSpPr txBox="1"/>
              <p:nvPr/>
            </p:nvSpPr>
            <p:spPr>
              <a:xfrm>
                <a:off x="1691852" y="4884052"/>
                <a:ext cx="2310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/>
                  <a:t>pijl = [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(0,−1)</m:t>
                    </m:r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37B9C7CA-F31C-F64D-9927-067BAE173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852" y="4884052"/>
                <a:ext cx="2310504" cy="400110"/>
              </a:xfrm>
              <a:prstGeom prst="rect">
                <a:avLst/>
              </a:prstGeom>
              <a:blipFill>
                <a:blip r:embed="rId3"/>
                <a:stretch>
                  <a:fillRect l="-2732" t="-6061" b="-242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48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A416FFAC-F224-F34D-BE25-8542E8B0F45A}"/>
              </a:ext>
            </a:extLst>
          </p:cNvPr>
          <p:cNvSpPr txBox="1"/>
          <p:nvPr/>
        </p:nvSpPr>
        <p:spPr>
          <a:xfrm>
            <a:off x="996363" y="804092"/>
            <a:ext cx="137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Polygonen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379ED65-AFF1-A047-B02D-80CBEE36BBF8}"/>
              </a:ext>
            </a:extLst>
          </p:cNvPr>
          <p:cNvGrpSpPr/>
          <p:nvPr/>
        </p:nvGrpSpPr>
        <p:grpSpPr>
          <a:xfrm>
            <a:off x="1406427" y="1902069"/>
            <a:ext cx="3428043" cy="2452955"/>
            <a:chOff x="3700176" y="1886571"/>
            <a:chExt cx="3428043" cy="2452955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DDBF2CE9-2DF9-7647-A72C-371736B56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0176" y="1886571"/>
              <a:ext cx="3428043" cy="2452955"/>
            </a:xfrm>
            <a:prstGeom prst="rect">
              <a:avLst/>
            </a:prstGeom>
          </p:spPr>
        </p:pic>
        <p:sp>
          <p:nvSpPr>
            <p:cNvPr id="5" name="Pijl links 4">
              <a:extLst>
                <a:ext uri="{FF2B5EF4-FFF2-40B4-BE49-F238E27FC236}">
                  <a16:creationId xmlns:a16="http://schemas.microsoft.com/office/drawing/2014/main" id="{8329D609-7AEE-784C-B01E-5735540C4560}"/>
                </a:ext>
              </a:extLst>
            </p:cNvPr>
            <p:cNvSpPr/>
            <p:nvPr/>
          </p:nvSpPr>
          <p:spPr>
            <a:xfrm>
              <a:off x="4270269" y="2345188"/>
              <a:ext cx="1917701" cy="1528312"/>
            </a:xfrm>
            <a:prstGeom prst="rightArrow">
              <a:avLst>
                <a:gd name="adj1" fmla="val 50000"/>
                <a:gd name="adj2" fmla="val 49630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Ovaal 6">
            <a:extLst>
              <a:ext uri="{FF2B5EF4-FFF2-40B4-BE49-F238E27FC236}">
                <a16:creationId xmlns:a16="http://schemas.microsoft.com/office/drawing/2014/main" id="{D71216DE-B183-494E-90B7-CB3ECF6B13BC}"/>
              </a:ext>
            </a:extLst>
          </p:cNvPr>
          <p:cNvSpPr/>
          <p:nvPr/>
        </p:nvSpPr>
        <p:spPr>
          <a:xfrm>
            <a:off x="1927260" y="3093822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F00DBE54-A547-BF42-A052-65E6DEAF92F4}"/>
              </a:ext>
            </a:extLst>
          </p:cNvPr>
          <p:cNvSpPr/>
          <p:nvPr/>
        </p:nvSpPr>
        <p:spPr>
          <a:xfrm>
            <a:off x="3077538" y="3453213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3E07023A-C827-D141-8794-EA896EB5D42A}"/>
              </a:ext>
            </a:extLst>
          </p:cNvPr>
          <p:cNvSpPr/>
          <p:nvPr/>
        </p:nvSpPr>
        <p:spPr>
          <a:xfrm>
            <a:off x="1927260" y="3460314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0546A088-EBF0-EA43-A10D-F7CD9E6863AF}"/>
                  </a:ext>
                </a:extLst>
              </p:cNvPr>
              <p:cNvSpPr txBox="1"/>
              <p:nvPr/>
            </p:nvSpPr>
            <p:spPr>
              <a:xfrm>
                <a:off x="1691852" y="4884052"/>
                <a:ext cx="3192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/>
                  <a:t>pijl = [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0,−1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(3,−1)</m:t>
                    </m:r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0546A088-EBF0-EA43-A10D-F7CD9E686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852" y="4884052"/>
                <a:ext cx="3192412" cy="400110"/>
              </a:xfrm>
              <a:prstGeom prst="rect">
                <a:avLst/>
              </a:prstGeom>
              <a:blipFill>
                <a:blip r:embed="rId3"/>
                <a:stretch>
                  <a:fillRect l="-1984" t="-6061" b="-242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113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A416FFAC-F224-F34D-BE25-8542E8B0F45A}"/>
              </a:ext>
            </a:extLst>
          </p:cNvPr>
          <p:cNvSpPr txBox="1"/>
          <p:nvPr/>
        </p:nvSpPr>
        <p:spPr>
          <a:xfrm>
            <a:off x="996363" y="804092"/>
            <a:ext cx="137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Polygonen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379ED65-AFF1-A047-B02D-80CBEE36BBF8}"/>
              </a:ext>
            </a:extLst>
          </p:cNvPr>
          <p:cNvGrpSpPr/>
          <p:nvPr/>
        </p:nvGrpSpPr>
        <p:grpSpPr>
          <a:xfrm>
            <a:off x="1406427" y="1902069"/>
            <a:ext cx="3428043" cy="2452955"/>
            <a:chOff x="3700176" y="1886571"/>
            <a:chExt cx="3428043" cy="2452955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DDBF2CE9-2DF9-7647-A72C-371736B56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0176" y="1886571"/>
              <a:ext cx="3428043" cy="2452955"/>
            </a:xfrm>
            <a:prstGeom prst="rect">
              <a:avLst/>
            </a:prstGeom>
          </p:spPr>
        </p:pic>
        <p:sp>
          <p:nvSpPr>
            <p:cNvPr id="5" name="Pijl links 4">
              <a:extLst>
                <a:ext uri="{FF2B5EF4-FFF2-40B4-BE49-F238E27FC236}">
                  <a16:creationId xmlns:a16="http://schemas.microsoft.com/office/drawing/2014/main" id="{8329D609-7AEE-784C-B01E-5735540C4560}"/>
                </a:ext>
              </a:extLst>
            </p:cNvPr>
            <p:cNvSpPr/>
            <p:nvPr/>
          </p:nvSpPr>
          <p:spPr>
            <a:xfrm>
              <a:off x="4270269" y="2345188"/>
              <a:ext cx="1917701" cy="1528312"/>
            </a:xfrm>
            <a:prstGeom prst="rightArrow">
              <a:avLst>
                <a:gd name="adj1" fmla="val 50000"/>
                <a:gd name="adj2" fmla="val 49630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Ovaal 6">
            <a:extLst>
              <a:ext uri="{FF2B5EF4-FFF2-40B4-BE49-F238E27FC236}">
                <a16:creationId xmlns:a16="http://schemas.microsoft.com/office/drawing/2014/main" id="{D71216DE-B183-494E-90B7-CB3ECF6B13BC}"/>
              </a:ext>
            </a:extLst>
          </p:cNvPr>
          <p:cNvSpPr/>
          <p:nvPr/>
        </p:nvSpPr>
        <p:spPr>
          <a:xfrm>
            <a:off x="1927260" y="3093822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F00DBE54-A547-BF42-A052-65E6DEAF92F4}"/>
              </a:ext>
            </a:extLst>
          </p:cNvPr>
          <p:cNvSpPr/>
          <p:nvPr/>
        </p:nvSpPr>
        <p:spPr>
          <a:xfrm>
            <a:off x="3077538" y="3453213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3E07023A-C827-D141-8794-EA896EB5D42A}"/>
              </a:ext>
            </a:extLst>
          </p:cNvPr>
          <p:cNvSpPr/>
          <p:nvPr/>
        </p:nvSpPr>
        <p:spPr>
          <a:xfrm>
            <a:off x="1927260" y="3460314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67E0514B-2126-2A46-B783-E9432320D3D2}"/>
              </a:ext>
            </a:extLst>
          </p:cNvPr>
          <p:cNvSpPr/>
          <p:nvPr/>
        </p:nvSpPr>
        <p:spPr>
          <a:xfrm>
            <a:off x="3080713" y="3848280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5B9E6B1C-CCCD-8E46-8E0F-ED193E4F9BC1}"/>
                  </a:ext>
                </a:extLst>
              </p:cNvPr>
              <p:cNvSpPr txBox="1"/>
              <p:nvPr/>
            </p:nvSpPr>
            <p:spPr>
              <a:xfrm>
                <a:off x="1691852" y="4884052"/>
                <a:ext cx="40743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/>
                  <a:t>pijl = [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0,−1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3,−1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(3,−2)</m:t>
                    </m:r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5B9E6B1C-CCCD-8E46-8E0F-ED193E4F9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852" y="4884052"/>
                <a:ext cx="4074320" cy="400110"/>
              </a:xfrm>
              <a:prstGeom prst="rect">
                <a:avLst/>
              </a:prstGeom>
              <a:blipFill>
                <a:blip r:embed="rId3"/>
                <a:stretch>
                  <a:fillRect l="-1553" t="-6061" b="-242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641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A416FFAC-F224-F34D-BE25-8542E8B0F45A}"/>
              </a:ext>
            </a:extLst>
          </p:cNvPr>
          <p:cNvSpPr txBox="1"/>
          <p:nvPr/>
        </p:nvSpPr>
        <p:spPr>
          <a:xfrm>
            <a:off x="996363" y="804092"/>
            <a:ext cx="137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Polygonen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379ED65-AFF1-A047-B02D-80CBEE36BBF8}"/>
              </a:ext>
            </a:extLst>
          </p:cNvPr>
          <p:cNvGrpSpPr/>
          <p:nvPr/>
        </p:nvGrpSpPr>
        <p:grpSpPr>
          <a:xfrm>
            <a:off x="1406427" y="1902069"/>
            <a:ext cx="3428043" cy="2452955"/>
            <a:chOff x="3700176" y="1886571"/>
            <a:chExt cx="3428043" cy="2452955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DDBF2CE9-2DF9-7647-A72C-371736B56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0176" y="1886571"/>
              <a:ext cx="3428043" cy="2452955"/>
            </a:xfrm>
            <a:prstGeom prst="rect">
              <a:avLst/>
            </a:prstGeom>
          </p:spPr>
        </p:pic>
        <p:sp>
          <p:nvSpPr>
            <p:cNvPr id="5" name="Pijl links 4">
              <a:extLst>
                <a:ext uri="{FF2B5EF4-FFF2-40B4-BE49-F238E27FC236}">
                  <a16:creationId xmlns:a16="http://schemas.microsoft.com/office/drawing/2014/main" id="{8329D609-7AEE-784C-B01E-5735540C4560}"/>
                </a:ext>
              </a:extLst>
            </p:cNvPr>
            <p:cNvSpPr/>
            <p:nvPr/>
          </p:nvSpPr>
          <p:spPr>
            <a:xfrm>
              <a:off x="4270269" y="2345188"/>
              <a:ext cx="1917701" cy="1528312"/>
            </a:xfrm>
            <a:prstGeom prst="rightArrow">
              <a:avLst>
                <a:gd name="adj1" fmla="val 50000"/>
                <a:gd name="adj2" fmla="val 49630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Ovaal 6">
            <a:extLst>
              <a:ext uri="{FF2B5EF4-FFF2-40B4-BE49-F238E27FC236}">
                <a16:creationId xmlns:a16="http://schemas.microsoft.com/office/drawing/2014/main" id="{D71216DE-B183-494E-90B7-CB3ECF6B13BC}"/>
              </a:ext>
            </a:extLst>
          </p:cNvPr>
          <p:cNvSpPr/>
          <p:nvPr/>
        </p:nvSpPr>
        <p:spPr>
          <a:xfrm>
            <a:off x="1927260" y="3093822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F00DBE54-A547-BF42-A052-65E6DEAF92F4}"/>
              </a:ext>
            </a:extLst>
          </p:cNvPr>
          <p:cNvSpPr/>
          <p:nvPr/>
        </p:nvSpPr>
        <p:spPr>
          <a:xfrm>
            <a:off x="3077538" y="3453213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3E07023A-C827-D141-8794-EA896EB5D42A}"/>
              </a:ext>
            </a:extLst>
          </p:cNvPr>
          <p:cNvSpPr/>
          <p:nvPr/>
        </p:nvSpPr>
        <p:spPr>
          <a:xfrm>
            <a:off x="1927260" y="3460314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67E0514B-2126-2A46-B783-E9432320D3D2}"/>
              </a:ext>
            </a:extLst>
          </p:cNvPr>
          <p:cNvSpPr/>
          <p:nvPr/>
        </p:nvSpPr>
        <p:spPr>
          <a:xfrm>
            <a:off x="3080713" y="3848280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5B9E6B1C-CCCD-8E46-8E0F-ED193E4F9BC1}"/>
                  </a:ext>
                </a:extLst>
              </p:cNvPr>
              <p:cNvSpPr txBox="1"/>
              <p:nvPr/>
            </p:nvSpPr>
            <p:spPr>
              <a:xfrm>
                <a:off x="1691852" y="4884052"/>
                <a:ext cx="47211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/>
                  <a:t>pijl = [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0,−1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3,−1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3,−2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(5,0)</m:t>
                    </m:r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5B9E6B1C-CCCD-8E46-8E0F-ED193E4F9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852" y="4884052"/>
                <a:ext cx="4721101" cy="400110"/>
              </a:xfrm>
              <a:prstGeom prst="rect">
                <a:avLst/>
              </a:prstGeom>
              <a:blipFill>
                <a:blip r:embed="rId3"/>
                <a:stretch>
                  <a:fillRect l="-1344" t="-6061" b="-242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al 13">
            <a:extLst>
              <a:ext uri="{FF2B5EF4-FFF2-40B4-BE49-F238E27FC236}">
                <a16:creationId xmlns:a16="http://schemas.microsoft.com/office/drawing/2014/main" id="{94FD284A-A9C8-0E4A-ADAC-148EF8229098}"/>
              </a:ext>
            </a:extLst>
          </p:cNvPr>
          <p:cNvSpPr/>
          <p:nvPr/>
        </p:nvSpPr>
        <p:spPr>
          <a:xfrm>
            <a:off x="3844961" y="3075582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4892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A416FFAC-F224-F34D-BE25-8542E8B0F45A}"/>
              </a:ext>
            </a:extLst>
          </p:cNvPr>
          <p:cNvSpPr txBox="1"/>
          <p:nvPr/>
        </p:nvSpPr>
        <p:spPr>
          <a:xfrm>
            <a:off x="996363" y="804092"/>
            <a:ext cx="137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Polygonen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379ED65-AFF1-A047-B02D-80CBEE36BBF8}"/>
              </a:ext>
            </a:extLst>
          </p:cNvPr>
          <p:cNvGrpSpPr/>
          <p:nvPr/>
        </p:nvGrpSpPr>
        <p:grpSpPr>
          <a:xfrm>
            <a:off x="1406427" y="1902069"/>
            <a:ext cx="3428043" cy="2452955"/>
            <a:chOff x="3700176" y="1886571"/>
            <a:chExt cx="3428043" cy="2452955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DDBF2CE9-2DF9-7647-A72C-371736B56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0176" y="1886571"/>
              <a:ext cx="3428043" cy="2452955"/>
            </a:xfrm>
            <a:prstGeom prst="rect">
              <a:avLst/>
            </a:prstGeom>
          </p:spPr>
        </p:pic>
        <p:sp>
          <p:nvSpPr>
            <p:cNvPr id="5" name="Pijl links 4">
              <a:extLst>
                <a:ext uri="{FF2B5EF4-FFF2-40B4-BE49-F238E27FC236}">
                  <a16:creationId xmlns:a16="http://schemas.microsoft.com/office/drawing/2014/main" id="{8329D609-7AEE-784C-B01E-5735540C4560}"/>
                </a:ext>
              </a:extLst>
            </p:cNvPr>
            <p:cNvSpPr/>
            <p:nvPr/>
          </p:nvSpPr>
          <p:spPr>
            <a:xfrm>
              <a:off x="4270269" y="2345188"/>
              <a:ext cx="1917701" cy="1528312"/>
            </a:xfrm>
            <a:prstGeom prst="rightArrow">
              <a:avLst>
                <a:gd name="adj1" fmla="val 50000"/>
                <a:gd name="adj2" fmla="val 49630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Ovaal 6">
            <a:extLst>
              <a:ext uri="{FF2B5EF4-FFF2-40B4-BE49-F238E27FC236}">
                <a16:creationId xmlns:a16="http://schemas.microsoft.com/office/drawing/2014/main" id="{D71216DE-B183-494E-90B7-CB3ECF6B13BC}"/>
              </a:ext>
            </a:extLst>
          </p:cNvPr>
          <p:cNvSpPr/>
          <p:nvPr/>
        </p:nvSpPr>
        <p:spPr>
          <a:xfrm>
            <a:off x="1927260" y="3093822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F00DBE54-A547-BF42-A052-65E6DEAF92F4}"/>
              </a:ext>
            </a:extLst>
          </p:cNvPr>
          <p:cNvSpPr/>
          <p:nvPr/>
        </p:nvSpPr>
        <p:spPr>
          <a:xfrm>
            <a:off x="3077538" y="3453213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3E07023A-C827-D141-8794-EA896EB5D42A}"/>
              </a:ext>
            </a:extLst>
          </p:cNvPr>
          <p:cNvSpPr/>
          <p:nvPr/>
        </p:nvSpPr>
        <p:spPr>
          <a:xfrm>
            <a:off x="1927260" y="3460314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67E0514B-2126-2A46-B783-E9432320D3D2}"/>
              </a:ext>
            </a:extLst>
          </p:cNvPr>
          <p:cNvSpPr/>
          <p:nvPr/>
        </p:nvSpPr>
        <p:spPr>
          <a:xfrm>
            <a:off x="3080713" y="3848280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5B9E6B1C-CCCD-8E46-8E0F-ED193E4F9BC1}"/>
                  </a:ext>
                </a:extLst>
              </p:cNvPr>
              <p:cNvSpPr txBox="1"/>
              <p:nvPr/>
            </p:nvSpPr>
            <p:spPr>
              <a:xfrm>
                <a:off x="1691852" y="4884052"/>
                <a:ext cx="53678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/>
                  <a:t>pijl = [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0,−1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3,−1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3,−2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5,0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(3,2)</m:t>
                    </m:r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5B9E6B1C-CCCD-8E46-8E0F-ED193E4F9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852" y="4884052"/>
                <a:ext cx="5367880" cy="400110"/>
              </a:xfrm>
              <a:prstGeom prst="rect">
                <a:avLst/>
              </a:prstGeom>
              <a:blipFill>
                <a:blip r:embed="rId3"/>
                <a:stretch>
                  <a:fillRect l="-1182" t="-6061" b="-242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al 13">
            <a:extLst>
              <a:ext uri="{FF2B5EF4-FFF2-40B4-BE49-F238E27FC236}">
                <a16:creationId xmlns:a16="http://schemas.microsoft.com/office/drawing/2014/main" id="{94FD284A-A9C8-0E4A-ADAC-148EF8229098}"/>
              </a:ext>
            </a:extLst>
          </p:cNvPr>
          <p:cNvSpPr/>
          <p:nvPr/>
        </p:nvSpPr>
        <p:spPr>
          <a:xfrm>
            <a:off x="3844961" y="3075582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0222369C-729A-DB47-AAAD-82D7B01824DC}"/>
              </a:ext>
            </a:extLst>
          </p:cNvPr>
          <p:cNvSpPr/>
          <p:nvPr/>
        </p:nvSpPr>
        <p:spPr>
          <a:xfrm>
            <a:off x="3080713" y="2302884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85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C3CB5830-CA60-8A4B-8612-5F382FD2BF98}"/>
              </a:ext>
            </a:extLst>
          </p:cNvPr>
          <p:cNvSpPr txBox="1"/>
          <p:nvPr/>
        </p:nvSpPr>
        <p:spPr>
          <a:xfrm>
            <a:off x="1663337" y="2021132"/>
            <a:ext cx="1544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Rechthoeken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D2D4C40-F739-BC4B-942D-49A7E510DC35}"/>
              </a:ext>
            </a:extLst>
          </p:cNvPr>
          <p:cNvSpPr txBox="1"/>
          <p:nvPr/>
        </p:nvSpPr>
        <p:spPr>
          <a:xfrm>
            <a:off x="1663337" y="2875112"/>
            <a:ext cx="1402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Veelhoeken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B7B6079-28FA-7347-8C88-369E03280701}"/>
              </a:ext>
            </a:extLst>
          </p:cNvPr>
          <p:cNvSpPr txBox="1"/>
          <p:nvPr/>
        </p:nvSpPr>
        <p:spPr>
          <a:xfrm>
            <a:off x="996363" y="804092"/>
            <a:ext cx="17051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Vlakvullingen</a:t>
            </a:r>
          </a:p>
        </p:txBody>
      </p:sp>
    </p:spTree>
    <p:extLst>
      <p:ext uri="{BB962C8B-B14F-4D97-AF65-F5344CB8AC3E}">
        <p14:creationId xmlns:p14="http://schemas.microsoft.com/office/powerpoint/2010/main" val="199174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A416FFAC-F224-F34D-BE25-8542E8B0F45A}"/>
              </a:ext>
            </a:extLst>
          </p:cNvPr>
          <p:cNvSpPr txBox="1"/>
          <p:nvPr/>
        </p:nvSpPr>
        <p:spPr>
          <a:xfrm>
            <a:off x="996363" y="804092"/>
            <a:ext cx="137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Polygonen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379ED65-AFF1-A047-B02D-80CBEE36BBF8}"/>
              </a:ext>
            </a:extLst>
          </p:cNvPr>
          <p:cNvGrpSpPr/>
          <p:nvPr/>
        </p:nvGrpSpPr>
        <p:grpSpPr>
          <a:xfrm>
            <a:off x="1406427" y="1902069"/>
            <a:ext cx="3428043" cy="2452955"/>
            <a:chOff x="3700176" y="1886571"/>
            <a:chExt cx="3428043" cy="2452955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DDBF2CE9-2DF9-7647-A72C-371736B56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0176" y="1886571"/>
              <a:ext cx="3428043" cy="2452955"/>
            </a:xfrm>
            <a:prstGeom prst="rect">
              <a:avLst/>
            </a:prstGeom>
          </p:spPr>
        </p:pic>
        <p:sp>
          <p:nvSpPr>
            <p:cNvPr id="5" name="Pijl links 4">
              <a:extLst>
                <a:ext uri="{FF2B5EF4-FFF2-40B4-BE49-F238E27FC236}">
                  <a16:creationId xmlns:a16="http://schemas.microsoft.com/office/drawing/2014/main" id="{8329D609-7AEE-784C-B01E-5735540C4560}"/>
                </a:ext>
              </a:extLst>
            </p:cNvPr>
            <p:cNvSpPr/>
            <p:nvPr/>
          </p:nvSpPr>
          <p:spPr>
            <a:xfrm>
              <a:off x="4270269" y="2345188"/>
              <a:ext cx="1917701" cy="1528312"/>
            </a:xfrm>
            <a:prstGeom prst="rightArrow">
              <a:avLst>
                <a:gd name="adj1" fmla="val 50000"/>
                <a:gd name="adj2" fmla="val 49630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Ovaal 6">
            <a:extLst>
              <a:ext uri="{FF2B5EF4-FFF2-40B4-BE49-F238E27FC236}">
                <a16:creationId xmlns:a16="http://schemas.microsoft.com/office/drawing/2014/main" id="{D71216DE-B183-494E-90B7-CB3ECF6B13BC}"/>
              </a:ext>
            </a:extLst>
          </p:cNvPr>
          <p:cNvSpPr/>
          <p:nvPr/>
        </p:nvSpPr>
        <p:spPr>
          <a:xfrm>
            <a:off x="1927260" y="3093822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F00DBE54-A547-BF42-A052-65E6DEAF92F4}"/>
              </a:ext>
            </a:extLst>
          </p:cNvPr>
          <p:cNvSpPr/>
          <p:nvPr/>
        </p:nvSpPr>
        <p:spPr>
          <a:xfrm>
            <a:off x="3077538" y="3453213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3E07023A-C827-D141-8794-EA896EB5D42A}"/>
              </a:ext>
            </a:extLst>
          </p:cNvPr>
          <p:cNvSpPr/>
          <p:nvPr/>
        </p:nvSpPr>
        <p:spPr>
          <a:xfrm>
            <a:off x="1927260" y="3460314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67E0514B-2126-2A46-B783-E9432320D3D2}"/>
              </a:ext>
            </a:extLst>
          </p:cNvPr>
          <p:cNvSpPr/>
          <p:nvPr/>
        </p:nvSpPr>
        <p:spPr>
          <a:xfrm>
            <a:off x="3080713" y="3848280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5B9E6B1C-CCCD-8E46-8E0F-ED193E4F9BC1}"/>
                  </a:ext>
                </a:extLst>
              </p:cNvPr>
              <p:cNvSpPr txBox="1"/>
              <p:nvPr/>
            </p:nvSpPr>
            <p:spPr>
              <a:xfrm>
                <a:off x="1691852" y="4884052"/>
                <a:ext cx="60146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/>
                  <a:t>pijl = [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0,−1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3,−1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3,−2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5,0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(3,1)</m:t>
                    </m:r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5B9E6B1C-CCCD-8E46-8E0F-ED193E4F9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852" y="4884052"/>
                <a:ext cx="6014660" cy="400110"/>
              </a:xfrm>
              <a:prstGeom prst="rect">
                <a:avLst/>
              </a:prstGeom>
              <a:blipFill>
                <a:blip r:embed="rId3"/>
                <a:stretch>
                  <a:fillRect l="-1055" t="-6061" b="-242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al 13">
            <a:extLst>
              <a:ext uri="{FF2B5EF4-FFF2-40B4-BE49-F238E27FC236}">
                <a16:creationId xmlns:a16="http://schemas.microsoft.com/office/drawing/2014/main" id="{94FD284A-A9C8-0E4A-ADAC-148EF8229098}"/>
              </a:ext>
            </a:extLst>
          </p:cNvPr>
          <p:cNvSpPr/>
          <p:nvPr/>
        </p:nvSpPr>
        <p:spPr>
          <a:xfrm>
            <a:off x="3844961" y="3075582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0222369C-729A-DB47-AAAD-82D7B01824DC}"/>
              </a:ext>
            </a:extLst>
          </p:cNvPr>
          <p:cNvSpPr/>
          <p:nvPr/>
        </p:nvSpPr>
        <p:spPr>
          <a:xfrm>
            <a:off x="3080713" y="2302884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857FB71E-EFDF-FC4D-AC65-3CF4850D47C5}"/>
              </a:ext>
            </a:extLst>
          </p:cNvPr>
          <p:cNvSpPr/>
          <p:nvPr/>
        </p:nvSpPr>
        <p:spPr>
          <a:xfrm>
            <a:off x="3077538" y="2697951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8541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A416FFAC-F224-F34D-BE25-8542E8B0F45A}"/>
              </a:ext>
            </a:extLst>
          </p:cNvPr>
          <p:cNvSpPr txBox="1"/>
          <p:nvPr/>
        </p:nvSpPr>
        <p:spPr>
          <a:xfrm>
            <a:off x="996363" y="804092"/>
            <a:ext cx="137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Polygonen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379ED65-AFF1-A047-B02D-80CBEE36BBF8}"/>
              </a:ext>
            </a:extLst>
          </p:cNvPr>
          <p:cNvGrpSpPr/>
          <p:nvPr/>
        </p:nvGrpSpPr>
        <p:grpSpPr>
          <a:xfrm>
            <a:off x="1406427" y="1902069"/>
            <a:ext cx="3428043" cy="2452955"/>
            <a:chOff x="3700176" y="1886571"/>
            <a:chExt cx="3428043" cy="2452955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DDBF2CE9-2DF9-7647-A72C-371736B56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0176" y="1886571"/>
              <a:ext cx="3428043" cy="2452955"/>
            </a:xfrm>
            <a:prstGeom prst="rect">
              <a:avLst/>
            </a:prstGeom>
          </p:spPr>
        </p:pic>
        <p:sp>
          <p:nvSpPr>
            <p:cNvPr id="5" name="Pijl links 4">
              <a:extLst>
                <a:ext uri="{FF2B5EF4-FFF2-40B4-BE49-F238E27FC236}">
                  <a16:creationId xmlns:a16="http://schemas.microsoft.com/office/drawing/2014/main" id="{8329D609-7AEE-784C-B01E-5735540C4560}"/>
                </a:ext>
              </a:extLst>
            </p:cNvPr>
            <p:cNvSpPr/>
            <p:nvPr/>
          </p:nvSpPr>
          <p:spPr>
            <a:xfrm>
              <a:off x="4270269" y="2345188"/>
              <a:ext cx="1917701" cy="1528312"/>
            </a:xfrm>
            <a:prstGeom prst="rightArrow">
              <a:avLst>
                <a:gd name="adj1" fmla="val 50000"/>
                <a:gd name="adj2" fmla="val 49630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Ovaal 6">
            <a:extLst>
              <a:ext uri="{FF2B5EF4-FFF2-40B4-BE49-F238E27FC236}">
                <a16:creationId xmlns:a16="http://schemas.microsoft.com/office/drawing/2014/main" id="{D71216DE-B183-494E-90B7-CB3ECF6B13BC}"/>
              </a:ext>
            </a:extLst>
          </p:cNvPr>
          <p:cNvSpPr/>
          <p:nvPr/>
        </p:nvSpPr>
        <p:spPr>
          <a:xfrm>
            <a:off x="1927260" y="3093822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F00DBE54-A547-BF42-A052-65E6DEAF92F4}"/>
              </a:ext>
            </a:extLst>
          </p:cNvPr>
          <p:cNvSpPr/>
          <p:nvPr/>
        </p:nvSpPr>
        <p:spPr>
          <a:xfrm>
            <a:off x="3077538" y="3453213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3E07023A-C827-D141-8794-EA896EB5D42A}"/>
              </a:ext>
            </a:extLst>
          </p:cNvPr>
          <p:cNvSpPr/>
          <p:nvPr/>
        </p:nvSpPr>
        <p:spPr>
          <a:xfrm>
            <a:off x="1927260" y="3460314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67E0514B-2126-2A46-B783-E9432320D3D2}"/>
              </a:ext>
            </a:extLst>
          </p:cNvPr>
          <p:cNvSpPr/>
          <p:nvPr/>
        </p:nvSpPr>
        <p:spPr>
          <a:xfrm>
            <a:off x="3080713" y="3848280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5B9E6B1C-CCCD-8E46-8E0F-ED193E4F9BC1}"/>
                  </a:ext>
                </a:extLst>
              </p:cNvPr>
              <p:cNvSpPr txBox="1"/>
              <p:nvPr/>
            </p:nvSpPr>
            <p:spPr>
              <a:xfrm>
                <a:off x="1691852" y="4884052"/>
                <a:ext cx="74553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/>
                  <a:t>pijl = [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0,−1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3,−1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3,−2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5,0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5B9E6B1C-CCCD-8E46-8E0F-ED193E4F9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852" y="4884052"/>
                <a:ext cx="7455374" cy="400110"/>
              </a:xfrm>
              <a:prstGeom prst="rect">
                <a:avLst/>
              </a:prstGeom>
              <a:blipFill>
                <a:blip r:embed="rId3"/>
                <a:stretch>
                  <a:fillRect l="-850" t="-6061" b="-242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al 13">
            <a:extLst>
              <a:ext uri="{FF2B5EF4-FFF2-40B4-BE49-F238E27FC236}">
                <a16:creationId xmlns:a16="http://schemas.microsoft.com/office/drawing/2014/main" id="{94FD284A-A9C8-0E4A-ADAC-148EF8229098}"/>
              </a:ext>
            </a:extLst>
          </p:cNvPr>
          <p:cNvSpPr/>
          <p:nvPr/>
        </p:nvSpPr>
        <p:spPr>
          <a:xfrm>
            <a:off x="3844961" y="3075582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0222369C-729A-DB47-AAAD-82D7B01824DC}"/>
              </a:ext>
            </a:extLst>
          </p:cNvPr>
          <p:cNvSpPr/>
          <p:nvPr/>
        </p:nvSpPr>
        <p:spPr>
          <a:xfrm>
            <a:off x="3080713" y="2302884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857FB71E-EFDF-FC4D-AC65-3CF4850D47C5}"/>
              </a:ext>
            </a:extLst>
          </p:cNvPr>
          <p:cNvSpPr/>
          <p:nvPr/>
        </p:nvSpPr>
        <p:spPr>
          <a:xfrm>
            <a:off x="3077538" y="2697951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1AE2904-21F4-F947-A9DD-1B30A1523CF7}"/>
              </a:ext>
            </a:extLst>
          </p:cNvPr>
          <p:cNvSpPr/>
          <p:nvPr/>
        </p:nvSpPr>
        <p:spPr>
          <a:xfrm>
            <a:off x="1927260" y="2697951"/>
            <a:ext cx="98520" cy="98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9094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A416FFAC-F224-F34D-BE25-8542E8B0F45A}"/>
              </a:ext>
            </a:extLst>
          </p:cNvPr>
          <p:cNvSpPr txBox="1"/>
          <p:nvPr/>
        </p:nvSpPr>
        <p:spPr>
          <a:xfrm>
            <a:off x="996363" y="804092"/>
            <a:ext cx="137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Polygonen</a:t>
            </a:r>
          </a:p>
        </p:txBody>
      </p:sp>
      <p:sp>
        <p:nvSpPr>
          <p:cNvPr id="5" name="Pijl links 4">
            <a:extLst>
              <a:ext uri="{FF2B5EF4-FFF2-40B4-BE49-F238E27FC236}">
                <a16:creationId xmlns:a16="http://schemas.microsoft.com/office/drawing/2014/main" id="{8329D609-7AEE-784C-B01E-5735540C4560}"/>
              </a:ext>
            </a:extLst>
          </p:cNvPr>
          <p:cNvSpPr/>
          <p:nvPr/>
        </p:nvSpPr>
        <p:spPr>
          <a:xfrm>
            <a:off x="1976520" y="2360686"/>
            <a:ext cx="1917701" cy="1528312"/>
          </a:xfrm>
          <a:prstGeom prst="rightArrow">
            <a:avLst>
              <a:gd name="adj1" fmla="val 50000"/>
              <a:gd name="adj2" fmla="val 4963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5B9E6B1C-CCCD-8E46-8E0F-ED193E4F9BC1}"/>
                  </a:ext>
                </a:extLst>
              </p:cNvPr>
              <p:cNvSpPr txBox="1"/>
              <p:nvPr/>
            </p:nvSpPr>
            <p:spPr>
              <a:xfrm>
                <a:off x="1691852" y="4884052"/>
                <a:ext cx="74553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/>
                  <a:t>pijl = [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0,−1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3,−1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3,−2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5,0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5B9E6B1C-CCCD-8E46-8E0F-ED193E4F9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852" y="4884052"/>
                <a:ext cx="7455374" cy="400110"/>
              </a:xfrm>
              <a:prstGeom prst="rect">
                <a:avLst/>
              </a:prstGeom>
              <a:blipFill>
                <a:blip r:embed="rId2"/>
                <a:stretch>
                  <a:fillRect l="-850" t="-6061" b="-242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552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A416FFAC-F224-F34D-BE25-8542E8B0F45A}"/>
              </a:ext>
            </a:extLst>
          </p:cNvPr>
          <p:cNvSpPr txBox="1"/>
          <p:nvPr/>
        </p:nvSpPr>
        <p:spPr>
          <a:xfrm>
            <a:off x="996363" y="804092"/>
            <a:ext cx="137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Polygonen</a:t>
            </a:r>
          </a:p>
        </p:txBody>
      </p:sp>
      <p:pic>
        <p:nvPicPr>
          <p:cNvPr id="19" name="Afbeelding 18" descr="Border">
            <a:extLst>
              <a:ext uri="{FF2B5EF4-FFF2-40B4-BE49-F238E27FC236}">
                <a16:creationId xmlns:a16="http://schemas.microsoft.com/office/drawing/2014/main" id="{90E10A6D-11FD-484C-8906-3CDDF3179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64" y="1935480"/>
            <a:ext cx="3972560" cy="298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Border">
            <a:extLst>
              <a:ext uri="{FF2B5EF4-FFF2-40B4-BE49-F238E27FC236}">
                <a16:creationId xmlns:a16="http://schemas.microsoft.com/office/drawing/2014/main" id="{E11F5E84-1947-8841-9FDC-73172B061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68" y="1935480"/>
            <a:ext cx="3972560" cy="2986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36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>
            <a:extLst>
              <a:ext uri="{FF2B5EF4-FFF2-40B4-BE49-F238E27FC236}">
                <a16:creationId xmlns:a16="http://schemas.microsoft.com/office/drawing/2014/main" id="{3BCAF8BA-9850-8249-B664-A60BE1B9A221}"/>
              </a:ext>
            </a:extLst>
          </p:cNvPr>
          <p:cNvSpPr txBox="1"/>
          <p:nvPr/>
        </p:nvSpPr>
        <p:spPr>
          <a:xfrm>
            <a:off x="996363" y="804092"/>
            <a:ext cx="137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Polygonen</a:t>
            </a:r>
          </a:p>
        </p:txBody>
      </p:sp>
    </p:spTree>
    <p:extLst>
      <p:ext uri="{BB962C8B-B14F-4D97-AF65-F5344CB8AC3E}">
        <p14:creationId xmlns:p14="http://schemas.microsoft.com/office/powerpoint/2010/main" val="1864637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>
            <a:extLst>
              <a:ext uri="{FF2B5EF4-FFF2-40B4-BE49-F238E27FC236}">
                <a16:creationId xmlns:a16="http://schemas.microsoft.com/office/drawing/2014/main" id="{3BCAF8BA-9850-8249-B664-A60BE1B9A221}"/>
              </a:ext>
            </a:extLst>
          </p:cNvPr>
          <p:cNvSpPr txBox="1"/>
          <p:nvPr/>
        </p:nvSpPr>
        <p:spPr>
          <a:xfrm>
            <a:off x="996363" y="804092"/>
            <a:ext cx="93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Ruiten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F2DB1C8-EFAD-5046-AD8F-1334C9436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2160000"/>
            <a:ext cx="320860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19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6C9EC519-BA1C-C145-8F13-51414DA13CEB}"/>
              </a:ext>
            </a:extLst>
          </p:cNvPr>
          <p:cNvGrpSpPr>
            <a:grpSpLocks noChangeAspect="1"/>
          </p:cNvGrpSpPr>
          <p:nvPr/>
        </p:nvGrpSpPr>
        <p:grpSpPr>
          <a:xfrm>
            <a:off x="2160000" y="2160000"/>
            <a:ext cx="3208604" cy="2520000"/>
            <a:chOff x="3646572" y="1708391"/>
            <a:chExt cx="4381549" cy="344121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9AE0BEDA-51D2-2D4F-85C0-215632CC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6572" y="1708391"/>
              <a:ext cx="4381549" cy="3441217"/>
            </a:xfrm>
            <a:prstGeom prst="rect">
              <a:avLst/>
            </a:prstGeom>
          </p:spPr>
        </p:pic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930C356B-51AB-8243-9F0C-880A80196400}"/>
                </a:ext>
              </a:extLst>
            </p:cNvPr>
            <p:cNvSpPr/>
            <p:nvPr/>
          </p:nvSpPr>
          <p:spPr>
            <a:xfrm>
              <a:off x="4510907" y="3392592"/>
              <a:ext cx="648586" cy="1132367"/>
            </a:xfrm>
            <a:custGeom>
              <a:avLst/>
              <a:gdLst>
                <a:gd name="connsiteX0" fmla="*/ 5317 w 648586"/>
                <a:gd name="connsiteY0" fmla="*/ 372139 h 1132367"/>
                <a:gd name="connsiteX1" fmla="*/ 0 w 648586"/>
                <a:gd name="connsiteY1" fmla="*/ 1132367 h 1132367"/>
                <a:gd name="connsiteX2" fmla="*/ 648586 w 648586"/>
                <a:gd name="connsiteY2" fmla="*/ 754911 h 1132367"/>
                <a:gd name="connsiteX3" fmla="*/ 648586 w 648586"/>
                <a:gd name="connsiteY3" fmla="*/ 0 h 1132367"/>
                <a:gd name="connsiteX4" fmla="*/ 5317 w 648586"/>
                <a:gd name="connsiteY4" fmla="*/ 372139 h 113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586" h="1132367">
                  <a:moveTo>
                    <a:pt x="5317" y="372139"/>
                  </a:moveTo>
                  <a:cubicBezTo>
                    <a:pt x="3545" y="625548"/>
                    <a:pt x="1772" y="878958"/>
                    <a:pt x="0" y="1132367"/>
                  </a:cubicBezTo>
                  <a:lnTo>
                    <a:pt x="648586" y="754911"/>
                  </a:lnTo>
                  <a:lnTo>
                    <a:pt x="648586" y="0"/>
                  </a:lnTo>
                  <a:lnTo>
                    <a:pt x="5317" y="372139"/>
                  </a:lnTo>
                  <a:close/>
                </a:path>
              </a:pathLst>
            </a:custGeom>
            <a:solidFill>
              <a:srgbClr val="FF0000">
                <a:alpha val="19745"/>
              </a:srgbClr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034912FF-94E5-F04E-AA60-60BCC58E1596}"/>
              </a:ext>
            </a:extLst>
          </p:cNvPr>
          <p:cNvSpPr txBox="1"/>
          <p:nvPr/>
        </p:nvSpPr>
        <p:spPr>
          <a:xfrm>
            <a:off x="996363" y="804092"/>
            <a:ext cx="93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Ruiten</a:t>
            </a:r>
          </a:p>
        </p:txBody>
      </p:sp>
    </p:spTree>
    <p:extLst>
      <p:ext uri="{BB962C8B-B14F-4D97-AF65-F5344CB8AC3E}">
        <p14:creationId xmlns:p14="http://schemas.microsoft.com/office/powerpoint/2010/main" val="1372493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446BD259-0CB5-594F-B03B-348C15C5238D}"/>
              </a:ext>
            </a:extLst>
          </p:cNvPr>
          <p:cNvSpPr txBox="1"/>
          <p:nvPr/>
        </p:nvSpPr>
        <p:spPr>
          <a:xfrm>
            <a:off x="996363" y="804092"/>
            <a:ext cx="93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Ruiten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E734B38F-A812-6B41-8F33-181FE875E267}"/>
              </a:ext>
            </a:extLst>
          </p:cNvPr>
          <p:cNvGrpSpPr>
            <a:grpSpLocks noChangeAspect="1"/>
          </p:cNvGrpSpPr>
          <p:nvPr/>
        </p:nvGrpSpPr>
        <p:grpSpPr>
          <a:xfrm>
            <a:off x="2160000" y="2160000"/>
            <a:ext cx="3207600" cy="2519211"/>
            <a:chOff x="3631074" y="1708391"/>
            <a:chExt cx="4381549" cy="3441217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2EC8EA63-9EF9-2540-8518-39F7C45100CD}"/>
                </a:ext>
              </a:extLst>
            </p:cNvPr>
            <p:cNvGrpSpPr/>
            <p:nvPr/>
          </p:nvGrpSpPr>
          <p:grpSpPr>
            <a:xfrm>
              <a:off x="3631074" y="1708391"/>
              <a:ext cx="4381549" cy="3441217"/>
              <a:chOff x="3646572" y="1708391"/>
              <a:chExt cx="4381549" cy="3441217"/>
            </a:xfrm>
          </p:grpSpPr>
          <p:pic>
            <p:nvPicPr>
              <p:cNvPr id="14" name="Afbeelding 13">
                <a:extLst>
                  <a:ext uri="{FF2B5EF4-FFF2-40B4-BE49-F238E27FC236}">
                    <a16:creationId xmlns:a16="http://schemas.microsoft.com/office/drawing/2014/main" id="{8C6F3CBA-0B1D-1744-BBA6-61F7C5A454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6572" y="1708391"/>
                <a:ext cx="4381549" cy="3441217"/>
              </a:xfrm>
              <a:prstGeom prst="rect">
                <a:avLst/>
              </a:prstGeom>
            </p:spPr>
          </p:pic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156392A9-23A7-054B-A4C3-474D61C2060A}"/>
                  </a:ext>
                </a:extLst>
              </p:cNvPr>
              <p:cNvSpPr/>
              <p:nvPr/>
            </p:nvSpPr>
            <p:spPr>
              <a:xfrm>
                <a:off x="4510907" y="3392592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8136449F-6171-1945-B2D6-C111D89DE501}"/>
                </a:ext>
              </a:extLst>
            </p:cNvPr>
            <p:cNvSpPr/>
            <p:nvPr/>
          </p:nvSpPr>
          <p:spPr>
            <a:xfrm>
              <a:off x="4444609" y="3715334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C89DB729-075E-794E-BEEB-A502F659DF16}"/>
                  </a:ext>
                </a:extLst>
              </p:cNvPr>
              <p:cNvSpPr txBox="1"/>
              <p:nvPr/>
            </p:nvSpPr>
            <p:spPr>
              <a:xfrm>
                <a:off x="2160000" y="4952906"/>
                <a:ext cx="17002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>
                    <a:solidFill>
                      <a:schemeClr val="tx1"/>
                    </a:solidFill>
                  </a:rPr>
                  <a:t>ruit  =  [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0, 0</m:t>
                        </m:r>
                      </m:e>
                    </m:d>
                    <m:r>
                      <a:rPr lang="nl-NL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C89DB729-075E-794E-BEEB-A502F659D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4952906"/>
                <a:ext cx="1700274" cy="400110"/>
              </a:xfrm>
              <a:prstGeom prst="rect">
                <a:avLst/>
              </a:prstGeom>
              <a:blipFill>
                <a:blip r:embed="rId3"/>
                <a:stretch>
                  <a:fillRect l="-2963" t="-6061" r="-1481" b="-242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428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0CA77A81-66A2-5347-A0FD-7D4BF2D0C23C}"/>
              </a:ext>
            </a:extLst>
          </p:cNvPr>
          <p:cNvGrpSpPr>
            <a:grpSpLocks noChangeAspect="1"/>
          </p:cNvGrpSpPr>
          <p:nvPr/>
        </p:nvGrpSpPr>
        <p:grpSpPr>
          <a:xfrm>
            <a:off x="2160000" y="2160000"/>
            <a:ext cx="3207600" cy="2519211"/>
            <a:chOff x="3631074" y="1708391"/>
            <a:chExt cx="4381549" cy="344121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6C9EC519-BA1C-C145-8F13-51414DA13CEB}"/>
                </a:ext>
              </a:extLst>
            </p:cNvPr>
            <p:cNvGrpSpPr/>
            <p:nvPr/>
          </p:nvGrpSpPr>
          <p:grpSpPr>
            <a:xfrm>
              <a:off x="3631074" y="1708391"/>
              <a:ext cx="4381549" cy="3441217"/>
              <a:chOff x="3646572" y="1708391"/>
              <a:chExt cx="4381549" cy="3441217"/>
            </a:xfrm>
          </p:grpSpPr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9AE0BEDA-51D2-2D4F-85C0-215632CC9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6572" y="1708391"/>
                <a:ext cx="4381549" cy="3441217"/>
              </a:xfrm>
              <a:prstGeom prst="rect">
                <a:avLst/>
              </a:prstGeom>
            </p:spPr>
          </p:pic>
          <p:sp>
            <p:nvSpPr>
              <p:cNvPr id="7" name="Vrije vorm 6">
                <a:extLst>
                  <a:ext uri="{FF2B5EF4-FFF2-40B4-BE49-F238E27FC236}">
                    <a16:creationId xmlns:a16="http://schemas.microsoft.com/office/drawing/2014/main" id="{930C356B-51AB-8243-9F0C-880A80196400}"/>
                  </a:ext>
                </a:extLst>
              </p:cNvPr>
              <p:cNvSpPr/>
              <p:nvPr/>
            </p:nvSpPr>
            <p:spPr>
              <a:xfrm>
                <a:off x="4510907" y="3392592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FDE1FE6E-6A2E-3549-9A9D-E4E736FB6075}"/>
                </a:ext>
              </a:extLst>
            </p:cNvPr>
            <p:cNvSpPr/>
            <p:nvPr/>
          </p:nvSpPr>
          <p:spPr>
            <a:xfrm>
              <a:off x="4444609" y="3715334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84BD724A-BA05-524A-974C-58CB705A64FE}"/>
                </a:ext>
              </a:extLst>
            </p:cNvPr>
            <p:cNvSpPr/>
            <p:nvPr/>
          </p:nvSpPr>
          <p:spPr>
            <a:xfrm>
              <a:off x="4444609" y="4474159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9DC2DED5-B1FB-4F44-B041-0362B7EC7760}"/>
              </a:ext>
            </a:extLst>
          </p:cNvPr>
          <p:cNvSpPr txBox="1"/>
          <p:nvPr/>
        </p:nvSpPr>
        <p:spPr>
          <a:xfrm>
            <a:off x="996363" y="804092"/>
            <a:ext cx="93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Ruiten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A0162EB2-F138-FF4F-A1A4-95AFDCFDC452}"/>
                  </a:ext>
                </a:extLst>
              </p:cNvPr>
              <p:cNvSpPr txBox="1"/>
              <p:nvPr/>
            </p:nvSpPr>
            <p:spPr>
              <a:xfrm>
                <a:off x="2160000" y="4952906"/>
                <a:ext cx="26676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>
                    <a:solidFill>
                      <a:schemeClr val="tx1"/>
                    </a:solidFill>
                  </a:rPr>
                  <a:t>ruit  =  [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0, 0</m:t>
                        </m:r>
                      </m:e>
                    </m:d>
                    <m:r>
                      <a:rPr lang="nl-NL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0,−1</m:t>
                        </m:r>
                      </m:e>
                    </m:d>
                    <m:r>
                      <a:rPr lang="nl-NL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A0162EB2-F138-FF4F-A1A4-95AFDCFDC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4952906"/>
                <a:ext cx="2667653" cy="400110"/>
              </a:xfrm>
              <a:prstGeom prst="rect">
                <a:avLst/>
              </a:prstGeom>
              <a:blipFill>
                <a:blip r:embed="rId3"/>
                <a:stretch>
                  <a:fillRect l="-1887" t="-6061" r="-472" b="-242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899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B1985E84-BA40-BF4A-8952-3038A9C6BE44}"/>
              </a:ext>
            </a:extLst>
          </p:cNvPr>
          <p:cNvGrpSpPr>
            <a:grpSpLocks noChangeAspect="1"/>
          </p:cNvGrpSpPr>
          <p:nvPr/>
        </p:nvGrpSpPr>
        <p:grpSpPr>
          <a:xfrm>
            <a:off x="2160000" y="2160000"/>
            <a:ext cx="3207600" cy="2519211"/>
            <a:chOff x="3631074" y="1708391"/>
            <a:chExt cx="4381549" cy="344121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6C9EC519-BA1C-C145-8F13-51414DA13CEB}"/>
                </a:ext>
              </a:extLst>
            </p:cNvPr>
            <p:cNvGrpSpPr/>
            <p:nvPr/>
          </p:nvGrpSpPr>
          <p:grpSpPr>
            <a:xfrm>
              <a:off x="3631074" y="1708391"/>
              <a:ext cx="4381549" cy="3441217"/>
              <a:chOff x="3646572" y="1708391"/>
              <a:chExt cx="4381549" cy="3441217"/>
            </a:xfrm>
          </p:grpSpPr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9AE0BEDA-51D2-2D4F-85C0-215632CC9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6572" y="1708391"/>
                <a:ext cx="4381549" cy="3441217"/>
              </a:xfrm>
              <a:prstGeom prst="rect">
                <a:avLst/>
              </a:prstGeom>
            </p:spPr>
          </p:pic>
          <p:sp>
            <p:nvSpPr>
              <p:cNvPr id="7" name="Vrije vorm 6">
                <a:extLst>
                  <a:ext uri="{FF2B5EF4-FFF2-40B4-BE49-F238E27FC236}">
                    <a16:creationId xmlns:a16="http://schemas.microsoft.com/office/drawing/2014/main" id="{930C356B-51AB-8243-9F0C-880A80196400}"/>
                  </a:ext>
                </a:extLst>
              </p:cNvPr>
              <p:cNvSpPr/>
              <p:nvPr/>
            </p:nvSpPr>
            <p:spPr>
              <a:xfrm>
                <a:off x="4510907" y="3392592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FDE1FE6E-6A2E-3549-9A9D-E4E736FB6075}"/>
                </a:ext>
              </a:extLst>
            </p:cNvPr>
            <p:cNvSpPr/>
            <p:nvPr/>
          </p:nvSpPr>
          <p:spPr>
            <a:xfrm>
              <a:off x="4444609" y="3715334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84BD724A-BA05-524A-974C-58CB705A64FE}"/>
                </a:ext>
              </a:extLst>
            </p:cNvPr>
            <p:cNvSpPr/>
            <p:nvPr/>
          </p:nvSpPr>
          <p:spPr>
            <a:xfrm>
              <a:off x="4444609" y="4474159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287981EE-5D9B-1040-A45B-D906A059BF4C}"/>
                </a:ext>
              </a:extLst>
            </p:cNvPr>
            <p:cNvSpPr/>
            <p:nvPr/>
          </p:nvSpPr>
          <p:spPr>
            <a:xfrm>
              <a:off x="5093195" y="4096334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B5532726-D75D-0341-9997-983A5DF0A970}"/>
              </a:ext>
            </a:extLst>
          </p:cNvPr>
          <p:cNvSpPr txBox="1"/>
          <p:nvPr/>
        </p:nvSpPr>
        <p:spPr>
          <a:xfrm>
            <a:off x="996363" y="804092"/>
            <a:ext cx="93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Ruiten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B185BC25-A8CA-A34B-8237-9125AA39272A}"/>
                  </a:ext>
                </a:extLst>
              </p:cNvPr>
              <p:cNvSpPr txBox="1"/>
              <p:nvPr/>
            </p:nvSpPr>
            <p:spPr>
              <a:xfrm>
                <a:off x="2160000" y="4931058"/>
                <a:ext cx="3725892" cy="452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>
                    <a:solidFill>
                      <a:schemeClr val="tx1"/>
                    </a:solidFill>
                  </a:rPr>
                  <a:t>ruit  =  [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0, 0</m:t>
                        </m:r>
                      </m:e>
                    </m:d>
                    <m:r>
                      <a:rPr lang="nl-NL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0,−1</m:t>
                        </m:r>
                      </m:e>
                    </m:d>
                    <m:r>
                      <a:rPr lang="nl-NL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nl-NL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box>
                        <m: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box>
                          <m:boxPr>
                            <m:ctrlPr>
                              <a:rPr lang="nl-NL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e>
                    </m:d>
                  </m:oMath>
                </a14:m>
                <a:endParaRPr lang="nl-N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B185BC25-A8CA-A34B-8237-9125AA392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4931058"/>
                <a:ext cx="3725892" cy="452303"/>
              </a:xfrm>
              <a:prstGeom prst="rect">
                <a:avLst/>
              </a:prstGeom>
              <a:blipFill>
                <a:blip r:embed="rId3"/>
                <a:stretch>
                  <a:fillRect l="-1356" t="-2778" b="-1944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74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Border">
            <a:extLst>
              <a:ext uri="{FF2B5EF4-FFF2-40B4-BE49-F238E27FC236}">
                <a16:creationId xmlns:a16="http://schemas.microsoft.com/office/drawing/2014/main" id="{76E5D80B-9A9C-3C4D-8DC7-73152532F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73" y="2193417"/>
            <a:ext cx="3709939" cy="278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Border">
            <a:extLst>
              <a:ext uri="{FF2B5EF4-FFF2-40B4-BE49-F238E27FC236}">
                <a16:creationId xmlns:a16="http://schemas.microsoft.com/office/drawing/2014/main" id="{98517027-8280-1949-833B-23438ABED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93417"/>
            <a:ext cx="3709939" cy="27892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D8B81C88-E52B-7C42-B7AD-CEC1DBA79EB3}"/>
              </a:ext>
            </a:extLst>
          </p:cNvPr>
          <p:cNvCxnSpPr>
            <a:cxnSpLocks/>
          </p:cNvCxnSpPr>
          <p:nvPr/>
        </p:nvCxnSpPr>
        <p:spPr>
          <a:xfrm>
            <a:off x="5572461" y="1948792"/>
            <a:ext cx="523539" cy="570156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78099CB0-6293-3B42-832C-96A31A80BF59}"/>
              </a:ext>
            </a:extLst>
          </p:cNvPr>
          <p:cNvSpPr txBox="1"/>
          <p:nvPr/>
        </p:nvSpPr>
        <p:spPr>
          <a:xfrm>
            <a:off x="5168663" y="1547114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(0,0)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D1EE8CD7-43EF-2142-88D9-6813696349BE}"/>
              </a:ext>
            </a:extLst>
          </p:cNvPr>
          <p:cNvCxnSpPr/>
          <p:nvPr/>
        </p:nvCxnSpPr>
        <p:spPr>
          <a:xfrm>
            <a:off x="6096000" y="2066614"/>
            <a:ext cx="370993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D2C58679-2469-784F-A871-3050295FD6EB}"/>
              </a:ext>
            </a:extLst>
          </p:cNvPr>
          <p:cNvSpPr txBox="1"/>
          <p:nvPr/>
        </p:nvSpPr>
        <p:spPr>
          <a:xfrm>
            <a:off x="7661011" y="1666504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318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C75032AB-4696-B947-B875-892C16030E34}"/>
              </a:ext>
            </a:extLst>
          </p:cNvPr>
          <p:cNvCxnSpPr>
            <a:cxnSpLocks/>
          </p:cNvCxnSpPr>
          <p:nvPr/>
        </p:nvCxnSpPr>
        <p:spPr>
          <a:xfrm>
            <a:off x="9978572" y="2518948"/>
            <a:ext cx="0" cy="24635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2CED604C-CD5B-9448-A7FF-D27103005E27}"/>
              </a:ext>
            </a:extLst>
          </p:cNvPr>
          <p:cNvSpPr txBox="1"/>
          <p:nvPr/>
        </p:nvSpPr>
        <p:spPr>
          <a:xfrm>
            <a:off x="10042380" y="351030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212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3B4D0B3-188B-3245-8418-694635077D4E}"/>
              </a:ext>
            </a:extLst>
          </p:cNvPr>
          <p:cNvSpPr txBox="1"/>
          <p:nvPr/>
        </p:nvSpPr>
        <p:spPr>
          <a:xfrm>
            <a:off x="996363" y="804092"/>
            <a:ext cx="16780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Rechthoeken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AF65545-1267-514F-A559-FE8CB41DCAA3}"/>
              </a:ext>
            </a:extLst>
          </p:cNvPr>
          <p:cNvSpPr/>
          <p:nvPr/>
        </p:nvSpPr>
        <p:spPr>
          <a:xfrm>
            <a:off x="7264401" y="2978149"/>
            <a:ext cx="247649" cy="247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04202D74-560C-7F4C-A023-039A564BB480}"/>
                  </a:ext>
                </a:extLst>
              </p:cNvPr>
              <p:cNvSpPr txBox="1"/>
              <p:nvPr/>
            </p:nvSpPr>
            <p:spPr>
              <a:xfrm>
                <a:off x="6096000" y="5191209"/>
                <a:ext cx="6851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nl-NL" sz="1600" dirty="0"/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04202D74-560C-7F4C-A023-039A564BB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191209"/>
                <a:ext cx="685124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142161D6-75D4-5D43-8178-77F751008E87}"/>
                  </a:ext>
                </a:extLst>
              </p:cNvPr>
              <p:cNvSpPr txBox="1"/>
              <p:nvPr/>
            </p:nvSpPr>
            <p:spPr>
              <a:xfrm>
                <a:off x="6096000" y="5478948"/>
                <a:ext cx="6901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nl-NL" sz="1600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142161D6-75D4-5D43-8178-77F751008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478948"/>
                <a:ext cx="690124" cy="338554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0B102569-FC9E-2545-BC6B-FC1ABBA72312}"/>
                  </a:ext>
                </a:extLst>
              </p:cNvPr>
              <p:cNvSpPr txBox="1"/>
              <p:nvPr/>
            </p:nvSpPr>
            <p:spPr>
              <a:xfrm>
                <a:off x="7179282" y="5191209"/>
                <a:ext cx="16773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∙20=100</m:t>
                      </m:r>
                    </m:oMath>
                  </m:oMathPara>
                </a14:m>
                <a:endParaRPr lang="nl-NL" sz="1600" dirty="0"/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0B102569-FC9E-2545-BC6B-FC1ABBA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282" y="5191209"/>
                <a:ext cx="1677382" cy="338554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F19A9D0C-75C0-DE4F-B17A-AD0F8FDBFD07}"/>
                  </a:ext>
                </a:extLst>
              </p:cNvPr>
              <p:cNvSpPr txBox="1"/>
              <p:nvPr/>
            </p:nvSpPr>
            <p:spPr>
              <a:xfrm>
                <a:off x="7179282" y="5478948"/>
                <a:ext cx="15622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∙20=40</m:t>
                      </m:r>
                    </m:oMath>
                  </m:oMathPara>
                </a14:m>
                <a:endParaRPr lang="nl-NL" sz="1600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F19A9D0C-75C0-DE4F-B17A-AD0F8FDBF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282" y="5478948"/>
                <a:ext cx="1562287" cy="338554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hthoek 16">
            <a:extLst>
              <a:ext uri="{FF2B5EF4-FFF2-40B4-BE49-F238E27FC236}">
                <a16:creationId xmlns:a16="http://schemas.microsoft.com/office/drawing/2014/main" id="{49D89712-821C-EE44-A3C0-DE61EF6595CD}"/>
              </a:ext>
            </a:extLst>
          </p:cNvPr>
          <p:cNvSpPr/>
          <p:nvPr/>
        </p:nvSpPr>
        <p:spPr>
          <a:xfrm>
            <a:off x="1064773" y="3541973"/>
            <a:ext cx="1655573" cy="4308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2CE266C-4550-F64F-BCC0-C1796830BA9C}"/>
              </a:ext>
            </a:extLst>
          </p:cNvPr>
          <p:cNvSpPr txBox="1"/>
          <p:nvPr/>
        </p:nvSpPr>
        <p:spPr>
          <a:xfrm>
            <a:off x="1135845" y="5197165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 : rijnummer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38B48F9-BAEB-F546-9781-1E9CA18A16F7}"/>
              </a:ext>
            </a:extLst>
          </p:cNvPr>
          <p:cNvSpPr txBox="1"/>
          <p:nvPr/>
        </p:nvSpPr>
        <p:spPr>
          <a:xfrm>
            <a:off x="1113395" y="5469515"/>
            <a:ext cx="184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j : kolomnummer</a:t>
            </a:r>
          </a:p>
        </p:txBody>
      </p:sp>
    </p:spTree>
    <p:extLst>
      <p:ext uri="{BB962C8B-B14F-4D97-AF65-F5344CB8AC3E}">
        <p14:creationId xmlns:p14="http://schemas.microsoft.com/office/powerpoint/2010/main" val="281256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2" grpId="0" animBg="1"/>
      <p:bldP spid="5" grpId="0"/>
      <p:bldP spid="19" grpId="0"/>
      <p:bldP spid="20" grpId="0"/>
      <p:bldP spid="21" grpId="0"/>
      <p:bldP spid="17" grpId="0" animBg="1"/>
      <p:bldP spid="8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08300186-307C-E547-8EA4-10176F976303}"/>
              </a:ext>
            </a:extLst>
          </p:cNvPr>
          <p:cNvGrpSpPr>
            <a:grpSpLocks noChangeAspect="1"/>
          </p:cNvGrpSpPr>
          <p:nvPr/>
        </p:nvGrpSpPr>
        <p:grpSpPr>
          <a:xfrm>
            <a:off x="2160000" y="2160000"/>
            <a:ext cx="3207600" cy="2519211"/>
            <a:chOff x="3631074" y="1708391"/>
            <a:chExt cx="4381549" cy="344121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6C9EC519-BA1C-C145-8F13-51414DA13CEB}"/>
                </a:ext>
              </a:extLst>
            </p:cNvPr>
            <p:cNvGrpSpPr/>
            <p:nvPr/>
          </p:nvGrpSpPr>
          <p:grpSpPr>
            <a:xfrm>
              <a:off x="3631074" y="1708391"/>
              <a:ext cx="4381549" cy="3441217"/>
              <a:chOff x="3646572" y="1708391"/>
              <a:chExt cx="4381549" cy="3441217"/>
            </a:xfrm>
          </p:grpSpPr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9AE0BEDA-51D2-2D4F-85C0-215632CC9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6572" y="1708391"/>
                <a:ext cx="4381549" cy="3441217"/>
              </a:xfrm>
              <a:prstGeom prst="rect">
                <a:avLst/>
              </a:prstGeom>
            </p:spPr>
          </p:pic>
          <p:sp>
            <p:nvSpPr>
              <p:cNvPr id="7" name="Vrije vorm 6">
                <a:extLst>
                  <a:ext uri="{FF2B5EF4-FFF2-40B4-BE49-F238E27FC236}">
                    <a16:creationId xmlns:a16="http://schemas.microsoft.com/office/drawing/2014/main" id="{930C356B-51AB-8243-9F0C-880A80196400}"/>
                  </a:ext>
                </a:extLst>
              </p:cNvPr>
              <p:cNvSpPr/>
              <p:nvPr/>
            </p:nvSpPr>
            <p:spPr>
              <a:xfrm>
                <a:off x="4510907" y="3392592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FDE1FE6E-6A2E-3549-9A9D-E4E736FB6075}"/>
                </a:ext>
              </a:extLst>
            </p:cNvPr>
            <p:cNvSpPr/>
            <p:nvPr/>
          </p:nvSpPr>
          <p:spPr>
            <a:xfrm>
              <a:off x="4444609" y="3715334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84BD724A-BA05-524A-974C-58CB705A64FE}"/>
                </a:ext>
              </a:extLst>
            </p:cNvPr>
            <p:cNvSpPr/>
            <p:nvPr/>
          </p:nvSpPr>
          <p:spPr>
            <a:xfrm>
              <a:off x="4444609" y="4474159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287981EE-5D9B-1040-A45B-D906A059BF4C}"/>
                </a:ext>
              </a:extLst>
            </p:cNvPr>
            <p:cNvSpPr/>
            <p:nvPr/>
          </p:nvSpPr>
          <p:spPr>
            <a:xfrm>
              <a:off x="5093195" y="4096334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67DFEFEB-9D96-8D4C-9CE7-269872052A80}"/>
                </a:ext>
              </a:extLst>
            </p:cNvPr>
            <p:cNvSpPr/>
            <p:nvPr/>
          </p:nvSpPr>
          <p:spPr>
            <a:xfrm>
              <a:off x="5093195" y="3341792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8D0B26CB-2FD1-A148-849D-1352956FEB80}"/>
              </a:ext>
            </a:extLst>
          </p:cNvPr>
          <p:cNvSpPr txBox="1"/>
          <p:nvPr/>
        </p:nvSpPr>
        <p:spPr>
          <a:xfrm>
            <a:off x="996363" y="804092"/>
            <a:ext cx="93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Ruiten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E8488E7E-7C3C-294F-A774-3CB3D765DE8F}"/>
                  </a:ext>
                </a:extLst>
              </p:cNvPr>
              <p:cNvSpPr txBox="1"/>
              <p:nvPr/>
            </p:nvSpPr>
            <p:spPr>
              <a:xfrm>
                <a:off x="2160000" y="4931058"/>
                <a:ext cx="4734438" cy="452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>
                    <a:solidFill>
                      <a:schemeClr val="tx1"/>
                    </a:solidFill>
                  </a:rPr>
                  <a:t>ruit  =  [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0, 0</m:t>
                        </m:r>
                      </m:e>
                    </m:d>
                    <m:r>
                      <a:rPr lang="nl-NL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0,−1</m:t>
                        </m:r>
                      </m:e>
                    </m:d>
                    <m:r>
                      <a:rPr lang="nl-NL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nl-NL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box>
                        <m: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box>
                          <m:boxPr>
                            <m:ctrlPr>
                              <a:rPr lang="nl-NL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nl-NL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nl-N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nl-N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box>
                        <m:r>
                          <a:rPr lang="nl-N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box>
                          <m:boxPr>
                            <m:ctrlPr>
                              <a:rPr lang="nl-N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N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e>
                    </m:d>
                  </m:oMath>
                </a14:m>
                <a:endParaRPr lang="nl-N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E8488E7E-7C3C-294F-A774-3CB3D765D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4931058"/>
                <a:ext cx="4734438" cy="452303"/>
              </a:xfrm>
              <a:prstGeom prst="rect">
                <a:avLst/>
              </a:prstGeom>
              <a:blipFill>
                <a:blip r:embed="rId3"/>
                <a:stretch>
                  <a:fillRect l="-1070" t="-2778" b="-1944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083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08300186-307C-E547-8EA4-10176F976303}"/>
              </a:ext>
            </a:extLst>
          </p:cNvPr>
          <p:cNvGrpSpPr>
            <a:grpSpLocks noChangeAspect="1"/>
          </p:cNvGrpSpPr>
          <p:nvPr/>
        </p:nvGrpSpPr>
        <p:grpSpPr>
          <a:xfrm>
            <a:off x="2160000" y="2160000"/>
            <a:ext cx="3207600" cy="2519211"/>
            <a:chOff x="3631074" y="1708391"/>
            <a:chExt cx="4381549" cy="344121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6C9EC519-BA1C-C145-8F13-51414DA13CEB}"/>
                </a:ext>
              </a:extLst>
            </p:cNvPr>
            <p:cNvGrpSpPr/>
            <p:nvPr/>
          </p:nvGrpSpPr>
          <p:grpSpPr>
            <a:xfrm>
              <a:off x="3631074" y="1708391"/>
              <a:ext cx="4381549" cy="3441217"/>
              <a:chOff x="3646572" y="1708391"/>
              <a:chExt cx="4381549" cy="3441217"/>
            </a:xfrm>
          </p:grpSpPr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9AE0BEDA-51D2-2D4F-85C0-215632CC9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6572" y="1708391"/>
                <a:ext cx="4381549" cy="3441217"/>
              </a:xfrm>
              <a:prstGeom prst="rect">
                <a:avLst/>
              </a:prstGeom>
            </p:spPr>
          </p:pic>
          <p:sp>
            <p:nvSpPr>
              <p:cNvPr id="7" name="Vrije vorm 6">
                <a:extLst>
                  <a:ext uri="{FF2B5EF4-FFF2-40B4-BE49-F238E27FC236}">
                    <a16:creationId xmlns:a16="http://schemas.microsoft.com/office/drawing/2014/main" id="{930C356B-51AB-8243-9F0C-880A80196400}"/>
                  </a:ext>
                </a:extLst>
              </p:cNvPr>
              <p:cNvSpPr/>
              <p:nvPr/>
            </p:nvSpPr>
            <p:spPr>
              <a:xfrm>
                <a:off x="4510907" y="3392592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FDE1FE6E-6A2E-3549-9A9D-E4E736FB6075}"/>
                </a:ext>
              </a:extLst>
            </p:cNvPr>
            <p:cNvSpPr/>
            <p:nvPr/>
          </p:nvSpPr>
          <p:spPr>
            <a:xfrm>
              <a:off x="4444609" y="3715334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84BD724A-BA05-524A-974C-58CB705A64FE}"/>
                </a:ext>
              </a:extLst>
            </p:cNvPr>
            <p:cNvSpPr/>
            <p:nvPr/>
          </p:nvSpPr>
          <p:spPr>
            <a:xfrm>
              <a:off x="4444609" y="4474159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287981EE-5D9B-1040-A45B-D906A059BF4C}"/>
                </a:ext>
              </a:extLst>
            </p:cNvPr>
            <p:cNvSpPr/>
            <p:nvPr/>
          </p:nvSpPr>
          <p:spPr>
            <a:xfrm>
              <a:off x="5093195" y="4096334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67DFEFEB-9D96-8D4C-9CE7-269872052A80}"/>
                </a:ext>
              </a:extLst>
            </p:cNvPr>
            <p:cNvSpPr/>
            <p:nvPr/>
          </p:nvSpPr>
          <p:spPr>
            <a:xfrm>
              <a:off x="5093195" y="3341792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8D0B26CB-2FD1-A148-849D-1352956FEB80}"/>
              </a:ext>
            </a:extLst>
          </p:cNvPr>
          <p:cNvSpPr txBox="1"/>
          <p:nvPr/>
        </p:nvSpPr>
        <p:spPr>
          <a:xfrm>
            <a:off x="996363" y="804092"/>
            <a:ext cx="93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Ruiten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E8488E7E-7C3C-294F-A774-3CB3D765DE8F}"/>
                  </a:ext>
                </a:extLst>
              </p:cNvPr>
              <p:cNvSpPr txBox="1"/>
              <p:nvPr/>
            </p:nvSpPr>
            <p:spPr>
              <a:xfrm>
                <a:off x="2160000" y="4931058"/>
                <a:ext cx="5678286" cy="452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>
                    <a:solidFill>
                      <a:schemeClr val="tx1"/>
                    </a:solidFill>
                  </a:rPr>
                  <a:t>ruit  =  [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0, 0</m:t>
                        </m:r>
                      </m:e>
                    </m:d>
                    <m:r>
                      <a:rPr lang="nl-NL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0,−1</m:t>
                        </m:r>
                      </m:e>
                    </m:d>
                    <m:r>
                      <a:rPr lang="nl-NL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nl-NL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box>
                        <m: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box>
                          <m:boxPr>
                            <m:ctrlPr>
                              <a:rPr lang="nl-NL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nl-NL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nl-N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nl-N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box>
                        <m:r>
                          <a:rPr lang="nl-N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box>
                          <m:boxPr>
                            <m:ctrlPr>
                              <a:rPr lang="nl-N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N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nl-NL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0, 0</m:t>
                        </m:r>
                      </m:e>
                    </m:d>
                  </m:oMath>
                </a14:m>
                <a:r>
                  <a:rPr lang="nl-NL" sz="2000" dirty="0">
                    <a:solidFill>
                      <a:schemeClr val="tx1"/>
                    </a:solidFill>
                  </a:rPr>
                  <a:t> ]</a:t>
                </a:r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E8488E7E-7C3C-294F-A774-3CB3D765D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4931058"/>
                <a:ext cx="5678286" cy="452303"/>
              </a:xfrm>
              <a:prstGeom prst="rect">
                <a:avLst/>
              </a:prstGeom>
              <a:blipFill>
                <a:blip r:embed="rId3"/>
                <a:stretch>
                  <a:fillRect l="-891" t="-2778" b="-1944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718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08300186-307C-E547-8EA4-10176F976303}"/>
              </a:ext>
            </a:extLst>
          </p:cNvPr>
          <p:cNvGrpSpPr>
            <a:grpSpLocks noChangeAspect="1"/>
          </p:cNvGrpSpPr>
          <p:nvPr/>
        </p:nvGrpSpPr>
        <p:grpSpPr>
          <a:xfrm>
            <a:off x="2160000" y="2160000"/>
            <a:ext cx="3207600" cy="2519211"/>
            <a:chOff x="3631074" y="1708391"/>
            <a:chExt cx="4381549" cy="344121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6C9EC519-BA1C-C145-8F13-51414DA13CEB}"/>
                </a:ext>
              </a:extLst>
            </p:cNvPr>
            <p:cNvGrpSpPr/>
            <p:nvPr/>
          </p:nvGrpSpPr>
          <p:grpSpPr>
            <a:xfrm>
              <a:off x="3631074" y="1708391"/>
              <a:ext cx="4381549" cy="3441217"/>
              <a:chOff x="3646572" y="1708391"/>
              <a:chExt cx="4381549" cy="3441217"/>
            </a:xfrm>
          </p:grpSpPr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9AE0BEDA-51D2-2D4F-85C0-215632CC9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6572" y="1708391"/>
                <a:ext cx="4381549" cy="3441217"/>
              </a:xfrm>
              <a:prstGeom prst="rect">
                <a:avLst/>
              </a:prstGeom>
            </p:spPr>
          </p:pic>
          <p:sp>
            <p:nvSpPr>
              <p:cNvPr id="7" name="Vrije vorm 6">
                <a:extLst>
                  <a:ext uri="{FF2B5EF4-FFF2-40B4-BE49-F238E27FC236}">
                    <a16:creationId xmlns:a16="http://schemas.microsoft.com/office/drawing/2014/main" id="{930C356B-51AB-8243-9F0C-880A80196400}"/>
                  </a:ext>
                </a:extLst>
              </p:cNvPr>
              <p:cNvSpPr/>
              <p:nvPr/>
            </p:nvSpPr>
            <p:spPr>
              <a:xfrm>
                <a:off x="4510907" y="3392592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FDE1FE6E-6A2E-3549-9A9D-E4E736FB6075}"/>
                </a:ext>
              </a:extLst>
            </p:cNvPr>
            <p:cNvSpPr/>
            <p:nvPr/>
          </p:nvSpPr>
          <p:spPr>
            <a:xfrm>
              <a:off x="4444609" y="3715334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84BD724A-BA05-524A-974C-58CB705A64FE}"/>
                </a:ext>
              </a:extLst>
            </p:cNvPr>
            <p:cNvSpPr/>
            <p:nvPr/>
          </p:nvSpPr>
          <p:spPr>
            <a:xfrm>
              <a:off x="4444609" y="4474159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287981EE-5D9B-1040-A45B-D906A059BF4C}"/>
                </a:ext>
              </a:extLst>
            </p:cNvPr>
            <p:cNvSpPr/>
            <p:nvPr/>
          </p:nvSpPr>
          <p:spPr>
            <a:xfrm>
              <a:off x="5093195" y="4096334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67DFEFEB-9D96-8D4C-9CE7-269872052A80}"/>
                </a:ext>
              </a:extLst>
            </p:cNvPr>
            <p:cNvSpPr/>
            <p:nvPr/>
          </p:nvSpPr>
          <p:spPr>
            <a:xfrm>
              <a:off x="5093195" y="3341792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11A91F7B-8BD3-F246-9533-F027441FB33B}"/>
                  </a:ext>
                </a:extLst>
              </p:cNvPr>
              <p:cNvSpPr txBox="1"/>
              <p:nvPr/>
            </p:nvSpPr>
            <p:spPr>
              <a:xfrm>
                <a:off x="2160000" y="4931058"/>
                <a:ext cx="5678286" cy="452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>
                    <a:solidFill>
                      <a:schemeClr val="bg1">
                        <a:lumMod val="85000"/>
                      </a:schemeClr>
                    </a:solidFill>
                  </a:rPr>
                  <a:t>ruit  =  [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0, 0</m:t>
                        </m:r>
                      </m:e>
                    </m:d>
                    <m:r>
                      <a:rPr lang="nl-NL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nl-NL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0,−1</m:t>
                        </m:r>
                      </m:e>
                    </m:d>
                    <m:r>
                      <a:rPr lang="nl-NL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nl-NL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nl-NL" sz="20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20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nl-NL" sz="20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20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box>
                        <m:r>
                          <a:rPr lang="nl-NL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box>
                          <m:boxPr>
                            <m:ctrlPr>
                              <a:rPr lang="nl-NL" sz="20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20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nl-NL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nl-NL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nl-NL" sz="2000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2000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nl-NL" sz="2000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2000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box>
                        <m:r>
                          <a:rPr lang="nl-NL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box>
                          <m:boxPr>
                            <m:ctrlPr>
                              <a:rPr lang="nl-NL" sz="2000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2000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NL" sz="2000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nl-NL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nl-NL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0, 0</m:t>
                        </m:r>
                      </m:e>
                    </m:d>
                  </m:oMath>
                </a14:m>
                <a:r>
                  <a:rPr lang="nl-NL" sz="2000" dirty="0">
                    <a:solidFill>
                      <a:schemeClr val="bg1">
                        <a:lumMod val="85000"/>
                      </a:schemeClr>
                    </a:solidFill>
                  </a:rPr>
                  <a:t> ]</a:t>
                </a:r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11A91F7B-8BD3-F246-9533-F027441FB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4931058"/>
                <a:ext cx="5678286" cy="452303"/>
              </a:xfrm>
              <a:prstGeom prst="rect">
                <a:avLst/>
              </a:prstGeom>
              <a:blipFill>
                <a:blip r:embed="rId3"/>
                <a:stretch>
                  <a:fillRect l="-891" t="-2778" b="-1944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kstvak 12">
            <a:extLst>
              <a:ext uri="{FF2B5EF4-FFF2-40B4-BE49-F238E27FC236}">
                <a16:creationId xmlns:a16="http://schemas.microsoft.com/office/drawing/2014/main" id="{8D0B26CB-2FD1-A148-849D-1352956FEB80}"/>
              </a:ext>
            </a:extLst>
          </p:cNvPr>
          <p:cNvSpPr txBox="1"/>
          <p:nvPr/>
        </p:nvSpPr>
        <p:spPr>
          <a:xfrm>
            <a:off x="996363" y="804092"/>
            <a:ext cx="93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Ruiten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180BB676-82EA-BC46-8A2F-82AE2DE54FF4}"/>
                  </a:ext>
                </a:extLst>
              </p:cNvPr>
              <p:cNvSpPr txBox="1"/>
              <p:nvPr/>
            </p:nvSpPr>
            <p:spPr>
              <a:xfrm>
                <a:off x="2160000" y="5375136"/>
                <a:ext cx="5424818" cy="452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/>
                  <a:t>ruit  =  [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0, 0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0,−1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1,  −</m:t>
                        </m:r>
                        <m:box>
                          <m:box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0, 0</m:t>
                        </m:r>
                      </m:e>
                    </m:d>
                  </m:oMath>
                </a14:m>
                <a:r>
                  <a:rPr lang="nl-NL" sz="2000" dirty="0"/>
                  <a:t> ]</a:t>
                </a: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180BB676-82EA-BC46-8A2F-82AE2DE54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5375136"/>
                <a:ext cx="5424818" cy="452303"/>
              </a:xfrm>
              <a:prstGeom prst="rect">
                <a:avLst/>
              </a:prstGeom>
              <a:blipFill>
                <a:blip r:embed="rId4"/>
                <a:stretch>
                  <a:fillRect l="-932" t="-2778" r="-233" b="-1944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kstvak 14">
            <a:extLst>
              <a:ext uri="{FF2B5EF4-FFF2-40B4-BE49-F238E27FC236}">
                <a16:creationId xmlns:a16="http://schemas.microsoft.com/office/drawing/2014/main" id="{4A6FBDE4-DD70-1F47-9246-79C164BA47F5}"/>
              </a:ext>
            </a:extLst>
          </p:cNvPr>
          <p:cNvSpPr txBox="1"/>
          <p:nvPr/>
        </p:nvSpPr>
        <p:spPr>
          <a:xfrm>
            <a:off x="2160000" y="5874975"/>
            <a:ext cx="266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</a:rPr>
              <a:t>ruit  =  </a:t>
            </a:r>
            <a:r>
              <a:rPr lang="nl-NL" sz="2000" dirty="0" err="1">
                <a:solidFill>
                  <a:srgbClr val="0000FF"/>
                </a:solidFill>
              </a:rPr>
              <a:t>x_correctie</a:t>
            </a:r>
            <a:r>
              <a:rPr lang="nl-NL" sz="2000" dirty="0">
                <a:solidFill>
                  <a:srgbClr val="0000FF"/>
                </a:solidFill>
              </a:rPr>
              <a:t>(ruit)</a:t>
            </a:r>
          </a:p>
        </p:txBody>
      </p:sp>
      <p:sp>
        <p:nvSpPr>
          <p:cNvPr id="30" name="Gebogen pijl 29">
            <a:extLst>
              <a:ext uri="{FF2B5EF4-FFF2-40B4-BE49-F238E27FC236}">
                <a16:creationId xmlns:a16="http://schemas.microsoft.com/office/drawing/2014/main" id="{6420F414-5ED4-014F-A4AC-208F3BEF5867}"/>
              </a:ext>
            </a:extLst>
          </p:cNvPr>
          <p:cNvSpPr/>
          <p:nvPr/>
        </p:nvSpPr>
        <p:spPr>
          <a:xfrm rot="10800000" flipH="1">
            <a:off x="1906532" y="5282783"/>
            <a:ext cx="201593" cy="368300"/>
          </a:xfrm>
          <a:prstGeom prst="bentArrow">
            <a:avLst>
              <a:gd name="adj1" fmla="val 0"/>
              <a:gd name="adj2" fmla="val 12301"/>
              <a:gd name="adj3" fmla="val 50000"/>
              <a:gd name="adj4" fmla="val 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7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328999A-09D6-E64F-B202-BA7272DFC20C}"/>
              </a:ext>
            </a:extLst>
          </p:cNvPr>
          <p:cNvGrpSpPr>
            <a:grpSpLocks noChangeAspect="1"/>
          </p:cNvGrpSpPr>
          <p:nvPr/>
        </p:nvGrpSpPr>
        <p:grpSpPr>
          <a:xfrm>
            <a:off x="2160000" y="2160000"/>
            <a:ext cx="3207600" cy="2519211"/>
            <a:chOff x="3786057" y="2011333"/>
            <a:chExt cx="4381549" cy="344121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9AE0BEDA-51D2-2D4F-85C0-215632CC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6057" y="2011333"/>
              <a:ext cx="4381549" cy="3441217"/>
            </a:xfrm>
            <a:prstGeom prst="rect">
              <a:avLst/>
            </a:prstGeom>
          </p:spPr>
        </p:pic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930C356B-51AB-8243-9F0C-880A80196400}"/>
                </a:ext>
              </a:extLst>
            </p:cNvPr>
            <p:cNvSpPr/>
            <p:nvPr/>
          </p:nvSpPr>
          <p:spPr>
            <a:xfrm>
              <a:off x="4650392" y="3695534"/>
              <a:ext cx="648586" cy="1132367"/>
            </a:xfrm>
            <a:custGeom>
              <a:avLst/>
              <a:gdLst>
                <a:gd name="connsiteX0" fmla="*/ 5317 w 648586"/>
                <a:gd name="connsiteY0" fmla="*/ 372139 h 1132367"/>
                <a:gd name="connsiteX1" fmla="*/ 0 w 648586"/>
                <a:gd name="connsiteY1" fmla="*/ 1132367 h 1132367"/>
                <a:gd name="connsiteX2" fmla="*/ 648586 w 648586"/>
                <a:gd name="connsiteY2" fmla="*/ 754911 h 1132367"/>
                <a:gd name="connsiteX3" fmla="*/ 648586 w 648586"/>
                <a:gd name="connsiteY3" fmla="*/ 0 h 1132367"/>
                <a:gd name="connsiteX4" fmla="*/ 5317 w 648586"/>
                <a:gd name="connsiteY4" fmla="*/ 372139 h 113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586" h="1132367">
                  <a:moveTo>
                    <a:pt x="5317" y="372139"/>
                  </a:moveTo>
                  <a:cubicBezTo>
                    <a:pt x="3545" y="625548"/>
                    <a:pt x="1772" y="878958"/>
                    <a:pt x="0" y="1132367"/>
                  </a:cubicBezTo>
                  <a:lnTo>
                    <a:pt x="648586" y="754911"/>
                  </a:lnTo>
                  <a:lnTo>
                    <a:pt x="648586" y="0"/>
                  </a:lnTo>
                  <a:lnTo>
                    <a:pt x="5317" y="372139"/>
                  </a:lnTo>
                  <a:close/>
                </a:path>
              </a:pathLst>
            </a:custGeom>
            <a:solidFill>
              <a:srgbClr val="FF0000">
                <a:alpha val="19745"/>
              </a:srgbClr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4A8B1206-07D9-4E48-A4F5-2D5A4B8A26BE}"/>
              </a:ext>
            </a:extLst>
          </p:cNvPr>
          <p:cNvSpPr txBox="1"/>
          <p:nvPr/>
        </p:nvSpPr>
        <p:spPr>
          <a:xfrm>
            <a:off x="996363" y="804092"/>
            <a:ext cx="93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Ruiten</a:t>
            </a:r>
          </a:p>
        </p:txBody>
      </p:sp>
    </p:spTree>
    <p:extLst>
      <p:ext uri="{BB962C8B-B14F-4D97-AF65-F5344CB8AC3E}">
        <p14:creationId xmlns:p14="http://schemas.microsoft.com/office/powerpoint/2010/main" val="93328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328999A-09D6-E64F-B202-BA7272DFC20C}"/>
              </a:ext>
            </a:extLst>
          </p:cNvPr>
          <p:cNvGrpSpPr>
            <a:grpSpLocks noChangeAspect="1"/>
          </p:cNvGrpSpPr>
          <p:nvPr/>
        </p:nvGrpSpPr>
        <p:grpSpPr>
          <a:xfrm>
            <a:off x="2160000" y="2160000"/>
            <a:ext cx="3207600" cy="2519211"/>
            <a:chOff x="3786057" y="2011333"/>
            <a:chExt cx="4381549" cy="344121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9AE0BEDA-51D2-2D4F-85C0-215632CC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6057" y="2011333"/>
              <a:ext cx="4381549" cy="3441217"/>
            </a:xfrm>
            <a:prstGeom prst="rect">
              <a:avLst/>
            </a:prstGeom>
          </p:spPr>
        </p:pic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53311B87-19E1-9748-A52F-3739F3D3B4C8}"/>
                </a:ext>
              </a:extLst>
            </p:cNvPr>
            <p:cNvSpPr/>
            <p:nvPr/>
          </p:nvSpPr>
          <p:spPr>
            <a:xfrm rot="14393664">
              <a:off x="4329549" y="3125676"/>
              <a:ext cx="648586" cy="1132367"/>
            </a:xfrm>
            <a:custGeom>
              <a:avLst/>
              <a:gdLst>
                <a:gd name="connsiteX0" fmla="*/ 5317 w 648586"/>
                <a:gd name="connsiteY0" fmla="*/ 372139 h 1132367"/>
                <a:gd name="connsiteX1" fmla="*/ 0 w 648586"/>
                <a:gd name="connsiteY1" fmla="*/ 1132367 h 1132367"/>
                <a:gd name="connsiteX2" fmla="*/ 648586 w 648586"/>
                <a:gd name="connsiteY2" fmla="*/ 754911 h 1132367"/>
                <a:gd name="connsiteX3" fmla="*/ 648586 w 648586"/>
                <a:gd name="connsiteY3" fmla="*/ 0 h 1132367"/>
                <a:gd name="connsiteX4" fmla="*/ 5317 w 648586"/>
                <a:gd name="connsiteY4" fmla="*/ 372139 h 113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586" h="1132367">
                  <a:moveTo>
                    <a:pt x="5317" y="372139"/>
                  </a:moveTo>
                  <a:cubicBezTo>
                    <a:pt x="3545" y="625548"/>
                    <a:pt x="1772" y="878958"/>
                    <a:pt x="0" y="1132367"/>
                  </a:cubicBezTo>
                  <a:lnTo>
                    <a:pt x="648586" y="754911"/>
                  </a:lnTo>
                  <a:lnTo>
                    <a:pt x="648586" y="0"/>
                  </a:lnTo>
                  <a:lnTo>
                    <a:pt x="5317" y="372139"/>
                  </a:lnTo>
                  <a:close/>
                </a:path>
              </a:pathLst>
            </a:custGeom>
            <a:solidFill>
              <a:srgbClr val="FFFF00">
                <a:alpha val="45985"/>
              </a:srgbClr>
            </a:solidFill>
            <a:ln w="317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930C356B-51AB-8243-9F0C-880A80196400}"/>
                </a:ext>
              </a:extLst>
            </p:cNvPr>
            <p:cNvSpPr/>
            <p:nvPr/>
          </p:nvSpPr>
          <p:spPr>
            <a:xfrm>
              <a:off x="4650392" y="3695534"/>
              <a:ext cx="648586" cy="1132367"/>
            </a:xfrm>
            <a:custGeom>
              <a:avLst/>
              <a:gdLst>
                <a:gd name="connsiteX0" fmla="*/ 5317 w 648586"/>
                <a:gd name="connsiteY0" fmla="*/ 372139 h 1132367"/>
                <a:gd name="connsiteX1" fmla="*/ 0 w 648586"/>
                <a:gd name="connsiteY1" fmla="*/ 1132367 h 1132367"/>
                <a:gd name="connsiteX2" fmla="*/ 648586 w 648586"/>
                <a:gd name="connsiteY2" fmla="*/ 754911 h 1132367"/>
                <a:gd name="connsiteX3" fmla="*/ 648586 w 648586"/>
                <a:gd name="connsiteY3" fmla="*/ 0 h 1132367"/>
                <a:gd name="connsiteX4" fmla="*/ 5317 w 648586"/>
                <a:gd name="connsiteY4" fmla="*/ 372139 h 113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586" h="1132367">
                  <a:moveTo>
                    <a:pt x="5317" y="372139"/>
                  </a:moveTo>
                  <a:cubicBezTo>
                    <a:pt x="3545" y="625548"/>
                    <a:pt x="1772" y="878958"/>
                    <a:pt x="0" y="1132367"/>
                  </a:cubicBezTo>
                  <a:lnTo>
                    <a:pt x="648586" y="754911"/>
                  </a:lnTo>
                  <a:lnTo>
                    <a:pt x="648586" y="0"/>
                  </a:lnTo>
                  <a:lnTo>
                    <a:pt x="5317" y="372139"/>
                  </a:lnTo>
                  <a:close/>
                </a:path>
              </a:pathLst>
            </a:custGeom>
            <a:solidFill>
              <a:srgbClr val="FF0000">
                <a:alpha val="19745"/>
              </a:srgbClr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399DF9B5-0614-F145-A873-C6F9B3E97BF0}"/>
              </a:ext>
            </a:extLst>
          </p:cNvPr>
          <p:cNvSpPr txBox="1"/>
          <p:nvPr/>
        </p:nvSpPr>
        <p:spPr>
          <a:xfrm>
            <a:off x="996363" y="804092"/>
            <a:ext cx="93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Ruiten</a:t>
            </a:r>
          </a:p>
        </p:txBody>
      </p:sp>
    </p:spTree>
    <p:extLst>
      <p:ext uri="{BB962C8B-B14F-4D97-AF65-F5344CB8AC3E}">
        <p14:creationId xmlns:p14="http://schemas.microsoft.com/office/powerpoint/2010/main" val="1982175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C8FD49D2-2A55-FA49-B51D-87EAD4DA540D}"/>
              </a:ext>
            </a:extLst>
          </p:cNvPr>
          <p:cNvGrpSpPr>
            <a:grpSpLocks noChangeAspect="1"/>
          </p:cNvGrpSpPr>
          <p:nvPr/>
        </p:nvGrpSpPr>
        <p:grpSpPr>
          <a:xfrm>
            <a:off x="2134856" y="2160000"/>
            <a:ext cx="3229200" cy="2518952"/>
            <a:chOff x="3523623" y="1825354"/>
            <a:chExt cx="4411508" cy="344121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9AE0BEDA-51D2-2D4F-85C0-215632CC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3582" y="1825354"/>
              <a:ext cx="4381549" cy="3441217"/>
            </a:xfrm>
            <a:prstGeom prst="rect">
              <a:avLst/>
            </a:prstGeom>
          </p:spPr>
        </p:pic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53311B87-19E1-9748-A52F-3739F3D3B4C8}"/>
                </a:ext>
              </a:extLst>
            </p:cNvPr>
            <p:cNvSpPr/>
            <p:nvPr/>
          </p:nvSpPr>
          <p:spPr>
            <a:xfrm rot="14393664">
              <a:off x="4097074" y="2939697"/>
              <a:ext cx="648586" cy="1132367"/>
            </a:xfrm>
            <a:custGeom>
              <a:avLst/>
              <a:gdLst>
                <a:gd name="connsiteX0" fmla="*/ 5317 w 648586"/>
                <a:gd name="connsiteY0" fmla="*/ 372139 h 1132367"/>
                <a:gd name="connsiteX1" fmla="*/ 0 w 648586"/>
                <a:gd name="connsiteY1" fmla="*/ 1132367 h 1132367"/>
                <a:gd name="connsiteX2" fmla="*/ 648586 w 648586"/>
                <a:gd name="connsiteY2" fmla="*/ 754911 h 1132367"/>
                <a:gd name="connsiteX3" fmla="*/ 648586 w 648586"/>
                <a:gd name="connsiteY3" fmla="*/ 0 h 1132367"/>
                <a:gd name="connsiteX4" fmla="*/ 5317 w 648586"/>
                <a:gd name="connsiteY4" fmla="*/ 372139 h 113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586" h="1132367">
                  <a:moveTo>
                    <a:pt x="5317" y="372139"/>
                  </a:moveTo>
                  <a:cubicBezTo>
                    <a:pt x="3545" y="625548"/>
                    <a:pt x="1772" y="878958"/>
                    <a:pt x="0" y="1132367"/>
                  </a:cubicBezTo>
                  <a:lnTo>
                    <a:pt x="648586" y="754911"/>
                  </a:lnTo>
                  <a:lnTo>
                    <a:pt x="648586" y="0"/>
                  </a:lnTo>
                  <a:lnTo>
                    <a:pt x="5317" y="372139"/>
                  </a:lnTo>
                  <a:close/>
                </a:path>
              </a:pathLst>
            </a:custGeom>
            <a:solidFill>
              <a:srgbClr val="FFFF00">
                <a:alpha val="45985"/>
              </a:srgbClr>
            </a:solidFill>
            <a:ln w="317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930C356B-51AB-8243-9F0C-880A80196400}"/>
                </a:ext>
              </a:extLst>
            </p:cNvPr>
            <p:cNvSpPr/>
            <p:nvPr/>
          </p:nvSpPr>
          <p:spPr>
            <a:xfrm>
              <a:off x="4417917" y="3509555"/>
              <a:ext cx="648586" cy="1132367"/>
            </a:xfrm>
            <a:custGeom>
              <a:avLst/>
              <a:gdLst>
                <a:gd name="connsiteX0" fmla="*/ 5317 w 648586"/>
                <a:gd name="connsiteY0" fmla="*/ 372139 h 1132367"/>
                <a:gd name="connsiteX1" fmla="*/ 0 w 648586"/>
                <a:gd name="connsiteY1" fmla="*/ 1132367 h 1132367"/>
                <a:gd name="connsiteX2" fmla="*/ 648586 w 648586"/>
                <a:gd name="connsiteY2" fmla="*/ 754911 h 1132367"/>
                <a:gd name="connsiteX3" fmla="*/ 648586 w 648586"/>
                <a:gd name="connsiteY3" fmla="*/ 0 h 1132367"/>
                <a:gd name="connsiteX4" fmla="*/ 5317 w 648586"/>
                <a:gd name="connsiteY4" fmla="*/ 372139 h 113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586" h="1132367">
                  <a:moveTo>
                    <a:pt x="5317" y="372139"/>
                  </a:moveTo>
                  <a:cubicBezTo>
                    <a:pt x="3545" y="625548"/>
                    <a:pt x="1772" y="878958"/>
                    <a:pt x="0" y="1132367"/>
                  </a:cubicBezTo>
                  <a:lnTo>
                    <a:pt x="648586" y="754911"/>
                  </a:lnTo>
                  <a:lnTo>
                    <a:pt x="648586" y="0"/>
                  </a:lnTo>
                  <a:lnTo>
                    <a:pt x="5317" y="372139"/>
                  </a:lnTo>
                  <a:close/>
                </a:path>
              </a:pathLst>
            </a:custGeom>
            <a:solidFill>
              <a:srgbClr val="FF0000">
                <a:alpha val="19745"/>
              </a:srgbClr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Vrije vorm 7">
              <a:extLst>
                <a:ext uri="{FF2B5EF4-FFF2-40B4-BE49-F238E27FC236}">
                  <a16:creationId xmlns:a16="http://schemas.microsoft.com/office/drawing/2014/main" id="{0421D5DA-A502-F34F-8976-7CBE1E0F94C5}"/>
                </a:ext>
              </a:extLst>
            </p:cNvPr>
            <p:cNvSpPr/>
            <p:nvPr/>
          </p:nvSpPr>
          <p:spPr>
            <a:xfrm rot="7240870">
              <a:off x="3765514" y="3507497"/>
              <a:ext cx="648586" cy="1132367"/>
            </a:xfrm>
            <a:custGeom>
              <a:avLst/>
              <a:gdLst>
                <a:gd name="connsiteX0" fmla="*/ 5317 w 648586"/>
                <a:gd name="connsiteY0" fmla="*/ 372139 h 1132367"/>
                <a:gd name="connsiteX1" fmla="*/ 0 w 648586"/>
                <a:gd name="connsiteY1" fmla="*/ 1132367 h 1132367"/>
                <a:gd name="connsiteX2" fmla="*/ 648586 w 648586"/>
                <a:gd name="connsiteY2" fmla="*/ 754911 h 1132367"/>
                <a:gd name="connsiteX3" fmla="*/ 648586 w 648586"/>
                <a:gd name="connsiteY3" fmla="*/ 0 h 1132367"/>
                <a:gd name="connsiteX4" fmla="*/ 5317 w 648586"/>
                <a:gd name="connsiteY4" fmla="*/ 372139 h 113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586" h="1132367">
                  <a:moveTo>
                    <a:pt x="5317" y="372139"/>
                  </a:moveTo>
                  <a:cubicBezTo>
                    <a:pt x="3545" y="625548"/>
                    <a:pt x="1772" y="878958"/>
                    <a:pt x="0" y="1132367"/>
                  </a:cubicBezTo>
                  <a:lnTo>
                    <a:pt x="648586" y="754911"/>
                  </a:lnTo>
                  <a:lnTo>
                    <a:pt x="648586" y="0"/>
                  </a:lnTo>
                  <a:lnTo>
                    <a:pt x="5317" y="372139"/>
                  </a:lnTo>
                  <a:close/>
                </a:path>
              </a:pathLst>
            </a:custGeom>
            <a:solidFill>
              <a:srgbClr val="0070C0">
                <a:alpha val="19745"/>
              </a:srgbClr>
            </a:solidFill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3F238380-1D04-1A44-9FFF-444693A21BE0}"/>
              </a:ext>
            </a:extLst>
          </p:cNvPr>
          <p:cNvSpPr txBox="1"/>
          <p:nvPr/>
        </p:nvSpPr>
        <p:spPr>
          <a:xfrm>
            <a:off x="996363" y="804092"/>
            <a:ext cx="93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Ruiten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D2C44D-9443-BC4F-BF1B-280896CFC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136" y="2521244"/>
            <a:ext cx="4693834" cy="205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4083E5E6-14E7-C341-BB69-C1A80342EF13}"/>
              </a:ext>
            </a:extLst>
          </p:cNvPr>
          <p:cNvGrpSpPr>
            <a:grpSpLocks noChangeAspect="1"/>
          </p:cNvGrpSpPr>
          <p:nvPr/>
        </p:nvGrpSpPr>
        <p:grpSpPr>
          <a:xfrm>
            <a:off x="2134856" y="2160000"/>
            <a:ext cx="3229200" cy="2518951"/>
            <a:chOff x="3601113" y="1701370"/>
            <a:chExt cx="4411159" cy="344094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9AE0BEDA-51D2-2D4F-85C0-215632CC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1072" y="1701370"/>
              <a:ext cx="4381200" cy="3440943"/>
            </a:xfrm>
            <a:prstGeom prst="rect">
              <a:avLst/>
            </a:prstGeom>
          </p:spPr>
        </p:pic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8AF7B67B-EC3F-1E41-BD4B-AD6BE11A9390}"/>
                </a:ext>
              </a:extLst>
            </p:cNvPr>
            <p:cNvGrpSpPr/>
            <p:nvPr/>
          </p:nvGrpSpPr>
          <p:grpSpPr>
            <a:xfrm>
              <a:off x="3601113" y="3057604"/>
              <a:ext cx="1542880" cy="1460334"/>
              <a:chOff x="3601113" y="3057604"/>
              <a:chExt cx="1542880" cy="1460334"/>
            </a:xfrm>
          </p:grpSpPr>
          <p:sp>
            <p:nvSpPr>
              <p:cNvPr id="6" name="Vrije vorm 5">
                <a:extLst>
                  <a:ext uri="{FF2B5EF4-FFF2-40B4-BE49-F238E27FC236}">
                    <a16:creationId xmlns:a16="http://schemas.microsoft.com/office/drawing/2014/main" id="{53311B87-19E1-9748-A52F-3739F3D3B4C8}"/>
                  </a:ext>
                </a:extLst>
              </p:cNvPr>
              <p:cNvSpPr/>
              <p:nvPr/>
            </p:nvSpPr>
            <p:spPr>
              <a:xfrm rot="14393664">
                <a:off x="4174564" y="28157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FF00">
                  <a:alpha val="45985"/>
                </a:srgbClr>
              </a:solidFill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Vrije vorm 6">
                <a:extLst>
                  <a:ext uri="{FF2B5EF4-FFF2-40B4-BE49-F238E27FC236}">
                    <a16:creationId xmlns:a16="http://schemas.microsoft.com/office/drawing/2014/main" id="{930C356B-51AB-8243-9F0C-880A80196400}"/>
                  </a:ext>
                </a:extLst>
              </p:cNvPr>
              <p:cNvSpPr/>
              <p:nvPr/>
            </p:nvSpPr>
            <p:spPr>
              <a:xfrm>
                <a:off x="4495407" y="3385571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Vrije vorm 7">
                <a:extLst>
                  <a:ext uri="{FF2B5EF4-FFF2-40B4-BE49-F238E27FC236}">
                    <a16:creationId xmlns:a16="http://schemas.microsoft.com/office/drawing/2014/main" id="{0421D5DA-A502-F34F-8976-7CBE1E0F94C5}"/>
                  </a:ext>
                </a:extLst>
              </p:cNvPr>
              <p:cNvSpPr/>
              <p:nvPr/>
            </p:nvSpPr>
            <p:spPr>
              <a:xfrm rot="7240870">
                <a:off x="3843004" y="33835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0070C0">
                  <a:alpha val="19745"/>
                </a:srgbClr>
              </a:solidFill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11364CDC-A5F2-7847-B2FC-E944ED84710F}"/>
                </a:ext>
              </a:extLst>
            </p:cNvPr>
            <p:cNvGrpSpPr/>
            <p:nvPr/>
          </p:nvGrpSpPr>
          <p:grpSpPr>
            <a:xfrm>
              <a:off x="4912595" y="3068681"/>
              <a:ext cx="1542880" cy="1460334"/>
              <a:chOff x="3601113" y="3057604"/>
              <a:chExt cx="1542880" cy="1460334"/>
            </a:xfrm>
          </p:grpSpPr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A3E81213-FC85-BB4B-B909-306A273D8997}"/>
                  </a:ext>
                </a:extLst>
              </p:cNvPr>
              <p:cNvSpPr/>
              <p:nvPr/>
            </p:nvSpPr>
            <p:spPr>
              <a:xfrm rot="14393664">
                <a:off x="4174564" y="28157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FF00">
                  <a:alpha val="45985"/>
                </a:srgbClr>
              </a:solidFill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9489DF57-0DF2-9147-B2EB-713694ED1C12}"/>
                  </a:ext>
                </a:extLst>
              </p:cNvPr>
              <p:cNvSpPr/>
              <p:nvPr/>
            </p:nvSpPr>
            <p:spPr>
              <a:xfrm>
                <a:off x="4495407" y="3385571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7E89698F-3185-EC42-8622-11436E612E06}"/>
                  </a:ext>
                </a:extLst>
              </p:cNvPr>
              <p:cNvSpPr/>
              <p:nvPr/>
            </p:nvSpPr>
            <p:spPr>
              <a:xfrm rot="7240870">
                <a:off x="3843004" y="33835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0070C0">
                  <a:alpha val="19745"/>
                </a:srgbClr>
              </a:solidFill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C614C1CC-02FF-CC45-8AA7-E6574BC115E3}"/>
              </a:ext>
            </a:extLst>
          </p:cNvPr>
          <p:cNvSpPr txBox="1"/>
          <p:nvPr/>
        </p:nvSpPr>
        <p:spPr>
          <a:xfrm>
            <a:off x="996363" y="804092"/>
            <a:ext cx="93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Ruiten</a:t>
            </a:r>
          </a:p>
        </p:txBody>
      </p:sp>
    </p:spTree>
    <p:extLst>
      <p:ext uri="{BB962C8B-B14F-4D97-AF65-F5344CB8AC3E}">
        <p14:creationId xmlns:p14="http://schemas.microsoft.com/office/powerpoint/2010/main" val="2639286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234287D6-D31E-AD44-B23E-5B95094C745A}"/>
              </a:ext>
            </a:extLst>
          </p:cNvPr>
          <p:cNvGrpSpPr>
            <a:grpSpLocks noChangeAspect="1"/>
          </p:cNvGrpSpPr>
          <p:nvPr/>
        </p:nvGrpSpPr>
        <p:grpSpPr>
          <a:xfrm>
            <a:off x="2134856" y="2160000"/>
            <a:ext cx="3229200" cy="2519232"/>
            <a:chOff x="3601113" y="1701370"/>
            <a:chExt cx="4411508" cy="344121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9AE0BEDA-51D2-2D4F-85C0-215632CC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1072" y="1701370"/>
              <a:ext cx="4381549" cy="3441217"/>
            </a:xfrm>
            <a:prstGeom prst="rect">
              <a:avLst/>
            </a:prstGeom>
          </p:spPr>
        </p:pic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8AF7B67B-EC3F-1E41-BD4B-AD6BE11A9390}"/>
                </a:ext>
              </a:extLst>
            </p:cNvPr>
            <p:cNvGrpSpPr/>
            <p:nvPr/>
          </p:nvGrpSpPr>
          <p:grpSpPr>
            <a:xfrm>
              <a:off x="3601113" y="3057604"/>
              <a:ext cx="1542880" cy="1460334"/>
              <a:chOff x="3601113" y="3057604"/>
              <a:chExt cx="1542880" cy="1460334"/>
            </a:xfrm>
          </p:grpSpPr>
          <p:sp>
            <p:nvSpPr>
              <p:cNvPr id="6" name="Vrije vorm 5">
                <a:extLst>
                  <a:ext uri="{FF2B5EF4-FFF2-40B4-BE49-F238E27FC236}">
                    <a16:creationId xmlns:a16="http://schemas.microsoft.com/office/drawing/2014/main" id="{53311B87-19E1-9748-A52F-3739F3D3B4C8}"/>
                  </a:ext>
                </a:extLst>
              </p:cNvPr>
              <p:cNvSpPr/>
              <p:nvPr/>
            </p:nvSpPr>
            <p:spPr>
              <a:xfrm rot="14393664">
                <a:off x="4174564" y="28157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FF00">
                  <a:alpha val="45985"/>
                </a:srgbClr>
              </a:solidFill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Vrije vorm 6">
                <a:extLst>
                  <a:ext uri="{FF2B5EF4-FFF2-40B4-BE49-F238E27FC236}">
                    <a16:creationId xmlns:a16="http://schemas.microsoft.com/office/drawing/2014/main" id="{930C356B-51AB-8243-9F0C-880A80196400}"/>
                  </a:ext>
                </a:extLst>
              </p:cNvPr>
              <p:cNvSpPr/>
              <p:nvPr/>
            </p:nvSpPr>
            <p:spPr>
              <a:xfrm>
                <a:off x="4495407" y="3385571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Vrije vorm 7">
                <a:extLst>
                  <a:ext uri="{FF2B5EF4-FFF2-40B4-BE49-F238E27FC236}">
                    <a16:creationId xmlns:a16="http://schemas.microsoft.com/office/drawing/2014/main" id="{0421D5DA-A502-F34F-8976-7CBE1E0F94C5}"/>
                  </a:ext>
                </a:extLst>
              </p:cNvPr>
              <p:cNvSpPr/>
              <p:nvPr/>
            </p:nvSpPr>
            <p:spPr>
              <a:xfrm rot="7240870">
                <a:off x="3843004" y="33835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0070C0">
                  <a:alpha val="19745"/>
                </a:srgbClr>
              </a:solidFill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11364CDC-A5F2-7847-B2FC-E944ED84710F}"/>
                </a:ext>
              </a:extLst>
            </p:cNvPr>
            <p:cNvGrpSpPr/>
            <p:nvPr/>
          </p:nvGrpSpPr>
          <p:grpSpPr>
            <a:xfrm>
              <a:off x="4912595" y="3068681"/>
              <a:ext cx="1542880" cy="1460334"/>
              <a:chOff x="3601113" y="3057604"/>
              <a:chExt cx="1542880" cy="1460334"/>
            </a:xfrm>
          </p:grpSpPr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A3E81213-FC85-BB4B-B909-306A273D8997}"/>
                  </a:ext>
                </a:extLst>
              </p:cNvPr>
              <p:cNvSpPr/>
              <p:nvPr/>
            </p:nvSpPr>
            <p:spPr>
              <a:xfrm rot="14393664">
                <a:off x="4174564" y="28157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FF00">
                  <a:alpha val="45985"/>
                </a:srgbClr>
              </a:solidFill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9489DF57-0DF2-9147-B2EB-713694ED1C12}"/>
                  </a:ext>
                </a:extLst>
              </p:cNvPr>
              <p:cNvSpPr/>
              <p:nvPr/>
            </p:nvSpPr>
            <p:spPr>
              <a:xfrm>
                <a:off x="4495407" y="3385571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7E89698F-3185-EC42-8622-11436E612E06}"/>
                  </a:ext>
                </a:extLst>
              </p:cNvPr>
              <p:cNvSpPr/>
              <p:nvPr/>
            </p:nvSpPr>
            <p:spPr>
              <a:xfrm rot="7240870">
                <a:off x="3843004" y="33835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0070C0">
                  <a:alpha val="19745"/>
                </a:srgbClr>
              </a:solidFill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A9C27960-4A1A-0B47-8CD8-94C7D4D24223}"/>
                </a:ext>
              </a:extLst>
            </p:cNvPr>
            <p:cNvGrpSpPr/>
            <p:nvPr/>
          </p:nvGrpSpPr>
          <p:grpSpPr>
            <a:xfrm>
              <a:off x="6210336" y="3065399"/>
              <a:ext cx="1542880" cy="1460334"/>
              <a:chOff x="3601113" y="3057604"/>
              <a:chExt cx="1542880" cy="1460334"/>
            </a:xfrm>
          </p:grpSpPr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23583728-0C12-6C4B-8F32-6B00F79778DE}"/>
                  </a:ext>
                </a:extLst>
              </p:cNvPr>
              <p:cNvSpPr/>
              <p:nvPr/>
            </p:nvSpPr>
            <p:spPr>
              <a:xfrm rot="14393664">
                <a:off x="4174564" y="28157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FF00">
                  <a:alpha val="45985"/>
                </a:srgbClr>
              </a:solidFill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C110C9C1-1FA4-B248-A3E6-613BE51595B2}"/>
                  </a:ext>
                </a:extLst>
              </p:cNvPr>
              <p:cNvSpPr/>
              <p:nvPr/>
            </p:nvSpPr>
            <p:spPr>
              <a:xfrm>
                <a:off x="4495407" y="3385571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AD43FEF3-A26F-2C4B-96E2-C457E60C503C}"/>
                  </a:ext>
                </a:extLst>
              </p:cNvPr>
              <p:cNvSpPr/>
              <p:nvPr/>
            </p:nvSpPr>
            <p:spPr>
              <a:xfrm rot="7240870">
                <a:off x="3843004" y="33835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0070C0">
                  <a:alpha val="19745"/>
                </a:srgbClr>
              </a:solidFill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C8CA02CC-363D-F84F-9721-C558E25CC2E6}"/>
              </a:ext>
            </a:extLst>
          </p:cNvPr>
          <p:cNvSpPr txBox="1"/>
          <p:nvPr/>
        </p:nvSpPr>
        <p:spPr>
          <a:xfrm>
            <a:off x="996363" y="804092"/>
            <a:ext cx="93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Ruiten</a:t>
            </a:r>
          </a:p>
        </p:txBody>
      </p:sp>
    </p:spTree>
    <p:extLst>
      <p:ext uri="{BB962C8B-B14F-4D97-AF65-F5344CB8AC3E}">
        <p14:creationId xmlns:p14="http://schemas.microsoft.com/office/powerpoint/2010/main" val="759100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B2C7BDB-22B3-BB4D-B087-30A32F0D17E7}"/>
              </a:ext>
            </a:extLst>
          </p:cNvPr>
          <p:cNvGrpSpPr>
            <a:grpSpLocks noChangeAspect="1"/>
          </p:cNvGrpSpPr>
          <p:nvPr/>
        </p:nvGrpSpPr>
        <p:grpSpPr>
          <a:xfrm>
            <a:off x="2134856" y="2160000"/>
            <a:ext cx="3229200" cy="2519232"/>
            <a:chOff x="3601113" y="1701370"/>
            <a:chExt cx="4411508" cy="344121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9AE0BEDA-51D2-2D4F-85C0-215632CC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1072" y="1701370"/>
              <a:ext cx="4381549" cy="3441217"/>
            </a:xfrm>
            <a:prstGeom prst="rect">
              <a:avLst/>
            </a:prstGeom>
          </p:spPr>
        </p:pic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8AF7B67B-EC3F-1E41-BD4B-AD6BE11A9390}"/>
                </a:ext>
              </a:extLst>
            </p:cNvPr>
            <p:cNvGrpSpPr/>
            <p:nvPr/>
          </p:nvGrpSpPr>
          <p:grpSpPr>
            <a:xfrm>
              <a:off x="3601113" y="3057604"/>
              <a:ext cx="1542880" cy="1460334"/>
              <a:chOff x="3601113" y="3057604"/>
              <a:chExt cx="1542880" cy="1460334"/>
            </a:xfrm>
          </p:grpSpPr>
          <p:sp>
            <p:nvSpPr>
              <p:cNvPr id="6" name="Vrije vorm 5">
                <a:extLst>
                  <a:ext uri="{FF2B5EF4-FFF2-40B4-BE49-F238E27FC236}">
                    <a16:creationId xmlns:a16="http://schemas.microsoft.com/office/drawing/2014/main" id="{53311B87-19E1-9748-A52F-3739F3D3B4C8}"/>
                  </a:ext>
                </a:extLst>
              </p:cNvPr>
              <p:cNvSpPr/>
              <p:nvPr/>
            </p:nvSpPr>
            <p:spPr>
              <a:xfrm rot="14393664">
                <a:off x="4174564" y="28157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FF00">
                  <a:alpha val="45985"/>
                </a:srgbClr>
              </a:solidFill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Vrije vorm 6">
                <a:extLst>
                  <a:ext uri="{FF2B5EF4-FFF2-40B4-BE49-F238E27FC236}">
                    <a16:creationId xmlns:a16="http://schemas.microsoft.com/office/drawing/2014/main" id="{930C356B-51AB-8243-9F0C-880A80196400}"/>
                  </a:ext>
                </a:extLst>
              </p:cNvPr>
              <p:cNvSpPr/>
              <p:nvPr/>
            </p:nvSpPr>
            <p:spPr>
              <a:xfrm>
                <a:off x="4495407" y="3385571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Vrije vorm 7">
                <a:extLst>
                  <a:ext uri="{FF2B5EF4-FFF2-40B4-BE49-F238E27FC236}">
                    <a16:creationId xmlns:a16="http://schemas.microsoft.com/office/drawing/2014/main" id="{0421D5DA-A502-F34F-8976-7CBE1E0F94C5}"/>
                  </a:ext>
                </a:extLst>
              </p:cNvPr>
              <p:cNvSpPr/>
              <p:nvPr/>
            </p:nvSpPr>
            <p:spPr>
              <a:xfrm rot="7240870">
                <a:off x="3843004" y="33835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0070C0">
                  <a:alpha val="19745"/>
                </a:srgbClr>
              </a:solidFill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11364CDC-A5F2-7847-B2FC-E944ED84710F}"/>
                </a:ext>
              </a:extLst>
            </p:cNvPr>
            <p:cNvGrpSpPr/>
            <p:nvPr/>
          </p:nvGrpSpPr>
          <p:grpSpPr>
            <a:xfrm>
              <a:off x="4912595" y="3068681"/>
              <a:ext cx="1542880" cy="1460334"/>
              <a:chOff x="3601113" y="3057604"/>
              <a:chExt cx="1542880" cy="1460334"/>
            </a:xfrm>
          </p:grpSpPr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A3E81213-FC85-BB4B-B909-306A273D8997}"/>
                  </a:ext>
                </a:extLst>
              </p:cNvPr>
              <p:cNvSpPr/>
              <p:nvPr/>
            </p:nvSpPr>
            <p:spPr>
              <a:xfrm rot="14393664">
                <a:off x="4174564" y="28157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FF00">
                  <a:alpha val="45985"/>
                </a:srgbClr>
              </a:solidFill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9489DF57-0DF2-9147-B2EB-713694ED1C12}"/>
                  </a:ext>
                </a:extLst>
              </p:cNvPr>
              <p:cNvSpPr/>
              <p:nvPr/>
            </p:nvSpPr>
            <p:spPr>
              <a:xfrm>
                <a:off x="4495407" y="3385571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7E89698F-3185-EC42-8622-11436E612E06}"/>
                  </a:ext>
                </a:extLst>
              </p:cNvPr>
              <p:cNvSpPr/>
              <p:nvPr/>
            </p:nvSpPr>
            <p:spPr>
              <a:xfrm rot="7240870">
                <a:off x="3843004" y="33835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0070C0">
                  <a:alpha val="19745"/>
                </a:srgbClr>
              </a:solidFill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A9C27960-4A1A-0B47-8CD8-94C7D4D24223}"/>
                </a:ext>
              </a:extLst>
            </p:cNvPr>
            <p:cNvGrpSpPr/>
            <p:nvPr/>
          </p:nvGrpSpPr>
          <p:grpSpPr>
            <a:xfrm>
              <a:off x="6210336" y="3065399"/>
              <a:ext cx="1542880" cy="1460334"/>
              <a:chOff x="3601113" y="3057604"/>
              <a:chExt cx="1542880" cy="1460334"/>
            </a:xfrm>
          </p:grpSpPr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23583728-0C12-6C4B-8F32-6B00F79778DE}"/>
                  </a:ext>
                </a:extLst>
              </p:cNvPr>
              <p:cNvSpPr/>
              <p:nvPr/>
            </p:nvSpPr>
            <p:spPr>
              <a:xfrm rot="14393664">
                <a:off x="4174564" y="28157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FF00">
                  <a:alpha val="45985"/>
                </a:srgbClr>
              </a:solidFill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C110C9C1-1FA4-B248-A3E6-613BE51595B2}"/>
                  </a:ext>
                </a:extLst>
              </p:cNvPr>
              <p:cNvSpPr/>
              <p:nvPr/>
            </p:nvSpPr>
            <p:spPr>
              <a:xfrm>
                <a:off x="4495407" y="3385571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AD43FEF3-A26F-2C4B-96E2-C457E60C503C}"/>
                  </a:ext>
                </a:extLst>
              </p:cNvPr>
              <p:cNvSpPr/>
              <p:nvPr/>
            </p:nvSpPr>
            <p:spPr>
              <a:xfrm rot="7240870">
                <a:off x="3843004" y="33835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0070C0">
                  <a:alpha val="19745"/>
                </a:srgbClr>
              </a:solidFill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2E7D8939-BE7B-5F43-AA8A-3BD6BD912DE6}"/>
                </a:ext>
              </a:extLst>
            </p:cNvPr>
            <p:cNvGrpSpPr/>
            <p:nvPr/>
          </p:nvGrpSpPr>
          <p:grpSpPr>
            <a:xfrm>
              <a:off x="4264009" y="1921121"/>
              <a:ext cx="1542880" cy="1460334"/>
              <a:chOff x="3601113" y="3057604"/>
              <a:chExt cx="1542880" cy="1460334"/>
            </a:xfrm>
          </p:grpSpPr>
          <p:sp>
            <p:nvSpPr>
              <p:cNvPr id="20" name="Vrije vorm 19">
                <a:extLst>
                  <a:ext uri="{FF2B5EF4-FFF2-40B4-BE49-F238E27FC236}">
                    <a16:creationId xmlns:a16="http://schemas.microsoft.com/office/drawing/2014/main" id="{1D939D28-F7C6-1D42-A0CE-87C553305EE8}"/>
                  </a:ext>
                </a:extLst>
              </p:cNvPr>
              <p:cNvSpPr/>
              <p:nvPr/>
            </p:nvSpPr>
            <p:spPr>
              <a:xfrm rot="14393664">
                <a:off x="4174564" y="28157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FF00">
                  <a:alpha val="45985"/>
                </a:srgbClr>
              </a:solidFill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6482574B-1A14-B34A-BEBA-731F02860F3C}"/>
                  </a:ext>
                </a:extLst>
              </p:cNvPr>
              <p:cNvSpPr/>
              <p:nvPr/>
            </p:nvSpPr>
            <p:spPr>
              <a:xfrm>
                <a:off x="4495407" y="3385571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CDD09329-E325-7142-9C94-04442325F807}"/>
                  </a:ext>
                </a:extLst>
              </p:cNvPr>
              <p:cNvSpPr/>
              <p:nvPr/>
            </p:nvSpPr>
            <p:spPr>
              <a:xfrm rot="7240870">
                <a:off x="3843004" y="33835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0070C0">
                  <a:alpha val="19745"/>
                </a:srgbClr>
              </a:solidFill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74132BA2-CCFF-224E-8A15-2D71A33C479B}"/>
              </a:ext>
            </a:extLst>
          </p:cNvPr>
          <p:cNvSpPr txBox="1"/>
          <p:nvPr/>
        </p:nvSpPr>
        <p:spPr>
          <a:xfrm>
            <a:off x="996363" y="804092"/>
            <a:ext cx="93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Ruiten</a:t>
            </a:r>
          </a:p>
        </p:txBody>
      </p:sp>
    </p:spTree>
    <p:extLst>
      <p:ext uri="{BB962C8B-B14F-4D97-AF65-F5344CB8AC3E}">
        <p14:creationId xmlns:p14="http://schemas.microsoft.com/office/powerpoint/2010/main" val="3049296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>
            <a:extLst>
              <a:ext uri="{FF2B5EF4-FFF2-40B4-BE49-F238E27FC236}">
                <a16:creationId xmlns:a16="http://schemas.microsoft.com/office/drawing/2014/main" id="{F8420B3B-CF99-BC48-8E58-3CC40DFBA3BC}"/>
              </a:ext>
            </a:extLst>
          </p:cNvPr>
          <p:cNvSpPr txBox="1"/>
          <p:nvPr/>
        </p:nvSpPr>
        <p:spPr>
          <a:xfrm>
            <a:off x="996363" y="804092"/>
            <a:ext cx="93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Ruiten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C72E7909-087E-AB41-8705-DDC63AE3BA98}"/>
              </a:ext>
            </a:extLst>
          </p:cNvPr>
          <p:cNvCxnSpPr>
            <a:cxnSpLocks/>
          </p:cNvCxnSpPr>
          <p:nvPr/>
        </p:nvCxnSpPr>
        <p:spPr>
          <a:xfrm>
            <a:off x="2810919" y="4944406"/>
            <a:ext cx="949842" cy="0"/>
          </a:xfrm>
          <a:prstGeom prst="straightConnector1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0E2A197E-96A8-8C40-8C4A-4CE0DBF305E0}"/>
                  </a:ext>
                </a:extLst>
              </p:cNvPr>
              <p:cNvSpPr txBox="1"/>
              <p:nvPr/>
            </p:nvSpPr>
            <p:spPr>
              <a:xfrm>
                <a:off x="3016832" y="4944406"/>
                <a:ext cx="517385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0E2A197E-96A8-8C40-8C4A-4CE0DBF30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832" y="4944406"/>
                <a:ext cx="517385" cy="4019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ep 31">
            <a:extLst>
              <a:ext uri="{FF2B5EF4-FFF2-40B4-BE49-F238E27FC236}">
                <a16:creationId xmlns:a16="http://schemas.microsoft.com/office/drawing/2014/main" id="{16009A29-9AF6-D241-8678-6E1867A5C092}"/>
              </a:ext>
            </a:extLst>
          </p:cNvPr>
          <p:cNvGrpSpPr>
            <a:grpSpLocks noChangeAspect="1"/>
          </p:cNvGrpSpPr>
          <p:nvPr/>
        </p:nvGrpSpPr>
        <p:grpSpPr>
          <a:xfrm>
            <a:off x="2134856" y="2160000"/>
            <a:ext cx="3229200" cy="2518952"/>
            <a:chOff x="3601113" y="1701370"/>
            <a:chExt cx="4411508" cy="344121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9AE0BEDA-51D2-2D4F-85C0-215632CC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1072" y="1701370"/>
              <a:ext cx="4381549" cy="3441217"/>
            </a:xfrm>
            <a:prstGeom prst="rect">
              <a:avLst/>
            </a:prstGeom>
          </p:spPr>
        </p:pic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8AF7B67B-EC3F-1E41-BD4B-AD6BE11A9390}"/>
                </a:ext>
              </a:extLst>
            </p:cNvPr>
            <p:cNvGrpSpPr/>
            <p:nvPr/>
          </p:nvGrpSpPr>
          <p:grpSpPr>
            <a:xfrm>
              <a:off x="3601113" y="3057604"/>
              <a:ext cx="1542880" cy="1460334"/>
              <a:chOff x="3601113" y="3057604"/>
              <a:chExt cx="1542880" cy="1460334"/>
            </a:xfrm>
          </p:grpSpPr>
          <p:sp>
            <p:nvSpPr>
              <p:cNvPr id="6" name="Vrije vorm 5">
                <a:extLst>
                  <a:ext uri="{FF2B5EF4-FFF2-40B4-BE49-F238E27FC236}">
                    <a16:creationId xmlns:a16="http://schemas.microsoft.com/office/drawing/2014/main" id="{53311B87-19E1-9748-A52F-3739F3D3B4C8}"/>
                  </a:ext>
                </a:extLst>
              </p:cNvPr>
              <p:cNvSpPr/>
              <p:nvPr/>
            </p:nvSpPr>
            <p:spPr>
              <a:xfrm rot="14393664">
                <a:off x="4174564" y="28157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FF00">
                  <a:alpha val="45985"/>
                </a:srgbClr>
              </a:solidFill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Vrije vorm 6">
                <a:extLst>
                  <a:ext uri="{FF2B5EF4-FFF2-40B4-BE49-F238E27FC236}">
                    <a16:creationId xmlns:a16="http://schemas.microsoft.com/office/drawing/2014/main" id="{930C356B-51AB-8243-9F0C-880A80196400}"/>
                  </a:ext>
                </a:extLst>
              </p:cNvPr>
              <p:cNvSpPr/>
              <p:nvPr/>
            </p:nvSpPr>
            <p:spPr>
              <a:xfrm>
                <a:off x="4495407" y="3385571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Vrije vorm 7">
                <a:extLst>
                  <a:ext uri="{FF2B5EF4-FFF2-40B4-BE49-F238E27FC236}">
                    <a16:creationId xmlns:a16="http://schemas.microsoft.com/office/drawing/2014/main" id="{0421D5DA-A502-F34F-8976-7CBE1E0F94C5}"/>
                  </a:ext>
                </a:extLst>
              </p:cNvPr>
              <p:cNvSpPr/>
              <p:nvPr/>
            </p:nvSpPr>
            <p:spPr>
              <a:xfrm rot="7240870">
                <a:off x="3843004" y="33835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0070C0">
                  <a:alpha val="19745"/>
                </a:srgbClr>
              </a:solidFill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11364CDC-A5F2-7847-B2FC-E944ED84710F}"/>
                </a:ext>
              </a:extLst>
            </p:cNvPr>
            <p:cNvGrpSpPr/>
            <p:nvPr/>
          </p:nvGrpSpPr>
          <p:grpSpPr>
            <a:xfrm>
              <a:off x="4912595" y="3068681"/>
              <a:ext cx="1542880" cy="1460334"/>
              <a:chOff x="3601113" y="3057604"/>
              <a:chExt cx="1542880" cy="1460334"/>
            </a:xfrm>
          </p:grpSpPr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A3E81213-FC85-BB4B-B909-306A273D8997}"/>
                  </a:ext>
                </a:extLst>
              </p:cNvPr>
              <p:cNvSpPr/>
              <p:nvPr/>
            </p:nvSpPr>
            <p:spPr>
              <a:xfrm rot="14393664">
                <a:off x="4174564" y="28157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FF00">
                  <a:alpha val="45985"/>
                </a:srgbClr>
              </a:solidFill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9489DF57-0DF2-9147-B2EB-713694ED1C12}"/>
                  </a:ext>
                </a:extLst>
              </p:cNvPr>
              <p:cNvSpPr/>
              <p:nvPr/>
            </p:nvSpPr>
            <p:spPr>
              <a:xfrm>
                <a:off x="4495407" y="3385571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7E89698F-3185-EC42-8622-11436E612E06}"/>
                  </a:ext>
                </a:extLst>
              </p:cNvPr>
              <p:cNvSpPr/>
              <p:nvPr/>
            </p:nvSpPr>
            <p:spPr>
              <a:xfrm rot="7240870">
                <a:off x="3843004" y="33835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0070C0">
                  <a:alpha val="19745"/>
                </a:srgbClr>
              </a:solidFill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A9C27960-4A1A-0B47-8CD8-94C7D4D24223}"/>
                </a:ext>
              </a:extLst>
            </p:cNvPr>
            <p:cNvGrpSpPr/>
            <p:nvPr/>
          </p:nvGrpSpPr>
          <p:grpSpPr>
            <a:xfrm>
              <a:off x="6210336" y="3065399"/>
              <a:ext cx="1542880" cy="1460334"/>
              <a:chOff x="3601113" y="3057604"/>
              <a:chExt cx="1542880" cy="1460334"/>
            </a:xfrm>
          </p:grpSpPr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23583728-0C12-6C4B-8F32-6B00F79778DE}"/>
                  </a:ext>
                </a:extLst>
              </p:cNvPr>
              <p:cNvSpPr/>
              <p:nvPr/>
            </p:nvSpPr>
            <p:spPr>
              <a:xfrm rot="14393664">
                <a:off x="4174564" y="28157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FF00">
                  <a:alpha val="45985"/>
                </a:srgbClr>
              </a:solidFill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C110C9C1-1FA4-B248-A3E6-613BE51595B2}"/>
                  </a:ext>
                </a:extLst>
              </p:cNvPr>
              <p:cNvSpPr/>
              <p:nvPr/>
            </p:nvSpPr>
            <p:spPr>
              <a:xfrm>
                <a:off x="4495407" y="3385571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AD43FEF3-A26F-2C4B-96E2-C457E60C503C}"/>
                  </a:ext>
                </a:extLst>
              </p:cNvPr>
              <p:cNvSpPr/>
              <p:nvPr/>
            </p:nvSpPr>
            <p:spPr>
              <a:xfrm rot="7240870">
                <a:off x="3843004" y="33835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0070C0">
                  <a:alpha val="19745"/>
                </a:srgbClr>
              </a:solidFill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2E7D8939-BE7B-5F43-AA8A-3BD6BD912DE6}"/>
                </a:ext>
              </a:extLst>
            </p:cNvPr>
            <p:cNvGrpSpPr/>
            <p:nvPr/>
          </p:nvGrpSpPr>
          <p:grpSpPr>
            <a:xfrm>
              <a:off x="4264009" y="1921121"/>
              <a:ext cx="1542880" cy="1460334"/>
              <a:chOff x="3601113" y="3057604"/>
              <a:chExt cx="1542880" cy="1460334"/>
            </a:xfrm>
          </p:grpSpPr>
          <p:sp>
            <p:nvSpPr>
              <p:cNvPr id="20" name="Vrije vorm 19">
                <a:extLst>
                  <a:ext uri="{FF2B5EF4-FFF2-40B4-BE49-F238E27FC236}">
                    <a16:creationId xmlns:a16="http://schemas.microsoft.com/office/drawing/2014/main" id="{1D939D28-F7C6-1D42-A0CE-87C553305EE8}"/>
                  </a:ext>
                </a:extLst>
              </p:cNvPr>
              <p:cNvSpPr/>
              <p:nvPr/>
            </p:nvSpPr>
            <p:spPr>
              <a:xfrm rot="14393664">
                <a:off x="4174564" y="28157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FF00">
                  <a:alpha val="45985"/>
                </a:srgbClr>
              </a:solidFill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6482574B-1A14-B34A-BEBA-731F02860F3C}"/>
                  </a:ext>
                </a:extLst>
              </p:cNvPr>
              <p:cNvSpPr/>
              <p:nvPr/>
            </p:nvSpPr>
            <p:spPr>
              <a:xfrm>
                <a:off x="4495407" y="3385571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CDD09329-E325-7142-9C94-04442325F807}"/>
                  </a:ext>
                </a:extLst>
              </p:cNvPr>
              <p:cNvSpPr/>
              <p:nvPr/>
            </p:nvSpPr>
            <p:spPr>
              <a:xfrm rot="7240870">
                <a:off x="3843004" y="33835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0070C0">
                  <a:alpha val="19745"/>
                </a:srgbClr>
              </a:solidFill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0C96C033-F9E9-1141-9B40-6E1F9114ACE2}"/>
                </a:ext>
              </a:extLst>
            </p:cNvPr>
            <p:cNvGrpSpPr/>
            <p:nvPr/>
          </p:nvGrpSpPr>
          <p:grpSpPr>
            <a:xfrm>
              <a:off x="5568801" y="1912838"/>
              <a:ext cx="1542880" cy="1460334"/>
              <a:chOff x="3601113" y="3057604"/>
              <a:chExt cx="1542880" cy="1460334"/>
            </a:xfrm>
          </p:grpSpPr>
          <p:sp>
            <p:nvSpPr>
              <p:cNvPr id="24" name="Vrije vorm 23">
                <a:extLst>
                  <a:ext uri="{FF2B5EF4-FFF2-40B4-BE49-F238E27FC236}">
                    <a16:creationId xmlns:a16="http://schemas.microsoft.com/office/drawing/2014/main" id="{2EBEB19C-FF37-9C4E-9158-D4FF0D7EBB15}"/>
                  </a:ext>
                </a:extLst>
              </p:cNvPr>
              <p:cNvSpPr/>
              <p:nvPr/>
            </p:nvSpPr>
            <p:spPr>
              <a:xfrm rot="14393664">
                <a:off x="4174564" y="28157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FF00">
                  <a:alpha val="45985"/>
                </a:srgbClr>
              </a:solidFill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Vrije vorm 24">
                <a:extLst>
                  <a:ext uri="{FF2B5EF4-FFF2-40B4-BE49-F238E27FC236}">
                    <a16:creationId xmlns:a16="http://schemas.microsoft.com/office/drawing/2014/main" id="{F51509F5-8A95-6D4E-B075-3B91C1BD32AB}"/>
                  </a:ext>
                </a:extLst>
              </p:cNvPr>
              <p:cNvSpPr/>
              <p:nvPr/>
            </p:nvSpPr>
            <p:spPr>
              <a:xfrm>
                <a:off x="4495407" y="3385571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FF0000">
                  <a:alpha val="19745"/>
                </a:srgb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" name="Vrije vorm 25">
                <a:extLst>
                  <a:ext uri="{FF2B5EF4-FFF2-40B4-BE49-F238E27FC236}">
                    <a16:creationId xmlns:a16="http://schemas.microsoft.com/office/drawing/2014/main" id="{C8216D59-8640-A941-9CD6-6C1862904A14}"/>
                  </a:ext>
                </a:extLst>
              </p:cNvPr>
              <p:cNvSpPr/>
              <p:nvPr/>
            </p:nvSpPr>
            <p:spPr>
              <a:xfrm rot="7240870">
                <a:off x="3843004" y="3383513"/>
                <a:ext cx="648586" cy="1132367"/>
              </a:xfrm>
              <a:custGeom>
                <a:avLst/>
                <a:gdLst>
                  <a:gd name="connsiteX0" fmla="*/ 5317 w 648586"/>
                  <a:gd name="connsiteY0" fmla="*/ 372139 h 1132367"/>
                  <a:gd name="connsiteX1" fmla="*/ 0 w 648586"/>
                  <a:gd name="connsiteY1" fmla="*/ 1132367 h 1132367"/>
                  <a:gd name="connsiteX2" fmla="*/ 648586 w 648586"/>
                  <a:gd name="connsiteY2" fmla="*/ 754911 h 1132367"/>
                  <a:gd name="connsiteX3" fmla="*/ 648586 w 648586"/>
                  <a:gd name="connsiteY3" fmla="*/ 0 h 1132367"/>
                  <a:gd name="connsiteX4" fmla="*/ 5317 w 648586"/>
                  <a:gd name="connsiteY4" fmla="*/ 372139 h 11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586" h="1132367">
                    <a:moveTo>
                      <a:pt x="5317" y="372139"/>
                    </a:moveTo>
                    <a:cubicBezTo>
                      <a:pt x="3545" y="625548"/>
                      <a:pt x="1772" y="878958"/>
                      <a:pt x="0" y="1132367"/>
                    </a:cubicBezTo>
                    <a:lnTo>
                      <a:pt x="648586" y="754911"/>
                    </a:lnTo>
                    <a:lnTo>
                      <a:pt x="648586" y="0"/>
                    </a:lnTo>
                    <a:lnTo>
                      <a:pt x="5317" y="372139"/>
                    </a:lnTo>
                    <a:close/>
                  </a:path>
                </a:pathLst>
              </a:custGeom>
              <a:solidFill>
                <a:srgbClr val="0070C0">
                  <a:alpha val="19745"/>
                </a:srgbClr>
              </a:solidFill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0C0F8407-F679-C74F-B94C-1190A64DEADE}"/>
              </a:ext>
            </a:extLst>
          </p:cNvPr>
          <p:cNvCxnSpPr>
            <a:cxnSpLocks/>
          </p:cNvCxnSpPr>
          <p:nvPr/>
        </p:nvCxnSpPr>
        <p:spPr>
          <a:xfrm>
            <a:off x="2023504" y="3145148"/>
            <a:ext cx="0" cy="801377"/>
          </a:xfrm>
          <a:prstGeom prst="straightConnector1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63F29DF2-5C7B-2E45-B04F-482D8BA9D58D}"/>
              </a:ext>
            </a:extLst>
          </p:cNvPr>
          <p:cNvSpPr txBox="1"/>
          <p:nvPr/>
        </p:nvSpPr>
        <p:spPr>
          <a:xfrm>
            <a:off x="1520780" y="334381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1.5</a:t>
            </a:r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59272934-70C6-2041-9A62-E1526FF50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56" y="2502774"/>
            <a:ext cx="3003028" cy="198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3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Border">
            <a:extLst>
              <a:ext uri="{FF2B5EF4-FFF2-40B4-BE49-F238E27FC236}">
                <a16:creationId xmlns:a16="http://schemas.microsoft.com/office/drawing/2014/main" id="{5508597E-2221-AB4D-A927-53B07316D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0" y="2192400"/>
            <a:ext cx="3710327" cy="278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 descr="Border">
            <a:extLst>
              <a:ext uri="{FF2B5EF4-FFF2-40B4-BE49-F238E27FC236}">
                <a16:creationId xmlns:a16="http://schemas.microsoft.com/office/drawing/2014/main" id="{4AC7BA40-08CF-8549-B858-AA9648BBF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00" y="2192400"/>
            <a:ext cx="3710660" cy="278929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DB1598EE-134F-C845-A234-B1D215178CF1}"/>
              </a:ext>
            </a:extLst>
          </p:cNvPr>
          <p:cNvSpPr txBox="1"/>
          <p:nvPr/>
        </p:nvSpPr>
        <p:spPr>
          <a:xfrm>
            <a:off x="996363" y="804092"/>
            <a:ext cx="16780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Rechthoeken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347C6AC-E649-3D4D-A4F8-02CEE2F6360A}"/>
              </a:ext>
            </a:extLst>
          </p:cNvPr>
          <p:cNvSpPr/>
          <p:nvPr/>
        </p:nvSpPr>
        <p:spPr>
          <a:xfrm>
            <a:off x="1065599" y="4324292"/>
            <a:ext cx="1877414" cy="4308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49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95017AC-C3A2-6D46-809A-6C53884CD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0" y="1440000"/>
            <a:ext cx="4975200" cy="396123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37B04DC-7F53-5948-85DB-DD734FD22CB5}"/>
              </a:ext>
            </a:extLst>
          </p:cNvPr>
          <p:cNvSpPr txBox="1"/>
          <p:nvPr/>
        </p:nvSpPr>
        <p:spPr>
          <a:xfrm>
            <a:off x="996363" y="804092"/>
            <a:ext cx="126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T-vormen</a:t>
            </a:r>
          </a:p>
        </p:txBody>
      </p:sp>
    </p:spTree>
    <p:extLst>
      <p:ext uri="{BB962C8B-B14F-4D97-AF65-F5344CB8AC3E}">
        <p14:creationId xmlns:p14="http://schemas.microsoft.com/office/powerpoint/2010/main" val="2361089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696DD187-B121-2C4B-BED1-AB318CB162A0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0" y="1440000"/>
            <a:ext cx="4973652" cy="3960000"/>
            <a:chOff x="1586069" y="992236"/>
            <a:chExt cx="6527417" cy="5197101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95017AC-C3A2-6D46-809A-6C53884CD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520A127-E50A-8844-B02D-0E27D560939B}"/>
                </a:ext>
              </a:extLst>
            </p:cNvPr>
            <p:cNvSpPr/>
            <p:nvPr/>
          </p:nvSpPr>
          <p:spPr>
            <a:xfrm>
              <a:off x="1752291" y="469659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7CDA612B-6B98-6B44-8150-45B3D49CE911}"/>
              </a:ext>
            </a:extLst>
          </p:cNvPr>
          <p:cNvSpPr txBox="1"/>
          <p:nvPr/>
        </p:nvSpPr>
        <p:spPr>
          <a:xfrm>
            <a:off x="996363" y="804092"/>
            <a:ext cx="126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T-vormen</a:t>
            </a:r>
          </a:p>
        </p:txBody>
      </p:sp>
    </p:spTree>
    <p:extLst>
      <p:ext uri="{BB962C8B-B14F-4D97-AF65-F5344CB8AC3E}">
        <p14:creationId xmlns:p14="http://schemas.microsoft.com/office/powerpoint/2010/main" val="523951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EB2D7E78-24B0-5847-A801-504BF2F508CA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0" y="1440000"/>
            <a:ext cx="4973652" cy="3960000"/>
            <a:chOff x="1586069" y="992236"/>
            <a:chExt cx="6527417" cy="5197101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95017AC-C3A2-6D46-809A-6C53884CD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520A127-E50A-8844-B02D-0E27D560939B}"/>
                </a:ext>
              </a:extLst>
            </p:cNvPr>
            <p:cNvSpPr/>
            <p:nvPr/>
          </p:nvSpPr>
          <p:spPr>
            <a:xfrm>
              <a:off x="1752291" y="469659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BD0FDA4A-B3F2-4340-B844-0C9F0DBD3E9A}"/>
                </a:ext>
              </a:extLst>
            </p:cNvPr>
            <p:cNvSpPr/>
            <p:nvPr/>
          </p:nvSpPr>
          <p:spPr>
            <a:xfrm rot="14390448">
              <a:off x="2530330" y="469403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DD18BD4D-170B-D14A-BC58-5A284A4A22AD}"/>
              </a:ext>
            </a:extLst>
          </p:cNvPr>
          <p:cNvSpPr txBox="1"/>
          <p:nvPr/>
        </p:nvSpPr>
        <p:spPr>
          <a:xfrm>
            <a:off x="996363" y="804092"/>
            <a:ext cx="126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T-vormen</a:t>
            </a:r>
          </a:p>
        </p:txBody>
      </p:sp>
    </p:spTree>
    <p:extLst>
      <p:ext uri="{BB962C8B-B14F-4D97-AF65-F5344CB8AC3E}">
        <p14:creationId xmlns:p14="http://schemas.microsoft.com/office/powerpoint/2010/main" val="3821534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3CA3C9C9-E86B-8943-A060-149FF5CA485E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0" y="1440000"/>
            <a:ext cx="4975200" cy="3961233"/>
            <a:chOff x="1586069" y="992236"/>
            <a:chExt cx="6527417" cy="5197101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95017AC-C3A2-6D46-809A-6C53884CD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520A127-E50A-8844-B02D-0E27D560939B}"/>
                </a:ext>
              </a:extLst>
            </p:cNvPr>
            <p:cNvSpPr/>
            <p:nvPr/>
          </p:nvSpPr>
          <p:spPr>
            <a:xfrm>
              <a:off x="1752291" y="469659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BD0FDA4A-B3F2-4340-B844-0C9F0DBD3E9A}"/>
                </a:ext>
              </a:extLst>
            </p:cNvPr>
            <p:cNvSpPr/>
            <p:nvPr/>
          </p:nvSpPr>
          <p:spPr>
            <a:xfrm rot="14390448">
              <a:off x="2530330" y="469403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E2EA7C0-C4EB-EB45-9FF1-C6895A3CEF67}"/>
                </a:ext>
              </a:extLst>
            </p:cNvPr>
            <p:cNvSpPr/>
            <p:nvPr/>
          </p:nvSpPr>
          <p:spPr>
            <a:xfrm>
              <a:off x="4092025" y="469814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B6774299-5829-C64A-8C08-E90C8B8F1C4E}"/>
              </a:ext>
            </a:extLst>
          </p:cNvPr>
          <p:cNvSpPr txBox="1"/>
          <p:nvPr/>
        </p:nvSpPr>
        <p:spPr>
          <a:xfrm>
            <a:off x="996363" y="804092"/>
            <a:ext cx="126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T-vormen</a:t>
            </a:r>
          </a:p>
        </p:txBody>
      </p:sp>
    </p:spTree>
    <p:extLst>
      <p:ext uri="{BB962C8B-B14F-4D97-AF65-F5344CB8AC3E}">
        <p14:creationId xmlns:p14="http://schemas.microsoft.com/office/powerpoint/2010/main" val="2734416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4DF7EFD-1112-274C-B5D5-3267C95E7219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0" y="1440000"/>
            <a:ext cx="4975200" cy="3961233"/>
            <a:chOff x="1586069" y="992236"/>
            <a:chExt cx="6527417" cy="5197101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95017AC-C3A2-6D46-809A-6C53884CD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520A127-E50A-8844-B02D-0E27D560939B}"/>
                </a:ext>
              </a:extLst>
            </p:cNvPr>
            <p:cNvSpPr/>
            <p:nvPr/>
          </p:nvSpPr>
          <p:spPr>
            <a:xfrm>
              <a:off x="1752291" y="469659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BD0FDA4A-B3F2-4340-B844-0C9F0DBD3E9A}"/>
                </a:ext>
              </a:extLst>
            </p:cNvPr>
            <p:cNvSpPr/>
            <p:nvPr/>
          </p:nvSpPr>
          <p:spPr>
            <a:xfrm rot="14390448">
              <a:off x="2530330" y="469403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E2EA7C0-C4EB-EB45-9FF1-C6895A3CEF67}"/>
                </a:ext>
              </a:extLst>
            </p:cNvPr>
            <p:cNvSpPr/>
            <p:nvPr/>
          </p:nvSpPr>
          <p:spPr>
            <a:xfrm>
              <a:off x="4092025" y="469814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5C692EBF-220E-0243-B9CC-91D88F930C33}"/>
                </a:ext>
              </a:extLst>
            </p:cNvPr>
            <p:cNvSpPr/>
            <p:nvPr/>
          </p:nvSpPr>
          <p:spPr>
            <a:xfrm rot="14390448">
              <a:off x="4870064" y="469557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11115D71-A138-4948-B78F-6604259C9427}"/>
              </a:ext>
            </a:extLst>
          </p:cNvPr>
          <p:cNvSpPr txBox="1"/>
          <p:nvPr/>
        </p:nvSpPr>
        <p:spPr>
          <a:xfrm>
            <a:off x="996363" y="804092"/>
            <a:ext cx="126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T-vormen</a:t>
            </a:r>
          </a:p>
        </p:txBody>
      </p:sp>
    </p:spTree>
    <p:extLst>
      <p:ext uri="{BB962C8B-B14F-4D97-AF65-F5344CB8AC3E}">
        <p14:creationId xmlns:p14="http://schemas.microsoft.com/office/powerpoint/2010/main" val="1810046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280D0F1F-6DDC-5048-95DA-A87B56C3B8D6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0" y="1440000"/>
            <a:ext cx="4973652" cy="3960000"/>
            <a:chOff x="1586069" y="992236"/>
            <a:chExt cx="6527417" cy="5197101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95017AC-C3A2-6D46-809A-6C53884CD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520A127-E50A-8844-B02D-0E27D560939B}"/>
                </a:ext>
              </a:extLst>
            </p:cNvPr>
            <p:cNvSpPr/>
            <p:nvPr/>
          </p:nvSpPr>
          <p:spPr>
            <a:xfrm>
              <a:off x="1752291" y="469659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BD0FDA4A-B3F2-4340-B844-0C9F0DBD3E9A}"/>
                </a:ext>
              </a:extLst>
            </p:cNvPr>
            <p:cNvSpPr/>
            <p:nvPr/>
          </p:nvSpPr>
          <p:spPr>
            <a:xfrm rot="14390448">
              <a:off x="2530330" y="469403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E2EA7C0-C4EB-EB45-9FF1-C6895A3CEF67}"/>
                </a:ext>
              </a:extLst>
            </p:cNvPr>
            <p:cNvSpPr/>
            <p:nvPr/>
          </p:nvSpPr>
          <p:spPr>
            <a:xfrm>
              <a:off x="4092025" y="469814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5C692EBF-220E-0243-B9CC-91D88F930C33}"/>
                </a:ext>
              </a:extLst>
            </p:cNvPr>
            <p:cNvSpPr/>
            <p:nvPr/>
          </p:nvSpPr>
          <p:spPr>
            <a:xfrm rot="14390448">
              <a:off x="4870064" y="469557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1C82FFD2-0CAB-FA46-A5C3-BF768A524DAB}"/>
                </a:ext>
              </a:extLst>
            </p:cNvPr>
            <p:cNvSpPr/>
            <p:nvPr/>
          </p:nvSpPr>
          <p:spPr>
            <a:xfrm>
              <a:off x="6439192" y="4693777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4B1BD991-1A0E-5F4A-8453-033CF0A31C6F}"/>
              </a:ext>
            </a:extLst>
          </p:cNvPr>
          <p:cNvSpPr txBox="1"/>
          <p:nvPr/>
        </p:nvSpPr>
        <p:spPr>
          <a:xfrm>
            <a:off x="996363" y="804092"/>
            <a:ext cx="126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T-vormen</a:t>
            </a:r>
          </a:p>
        </p:txBody>
      </p:sp>
    </p:spTree>
    <p:extLst>
      <p:ext uri="{BB962C8B-B14F-4D97-AF65-F5344CB8AC3E}">
        <p14:creationId xmlns:p14="http://schemas.microsoft.com/office/powerpoint/2010/main" val="3654337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C7D92CB-E1C1-4740-80B8-E6C9876D20B6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0" y="1440000"/>
            <a:ext cx="5094000" cy="3958882"/>
            <a:chOff x="1586069" y="992236"/>
            <a:chExt cx="6688922" cy="5197101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95017AC-C3A2-6D46-809A-6C53884CD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520A127-E50A-8844-B02D-0E27D560939B}"/>
                </a:ext>
              </a:extLst>
            </p:cNvPr>
            <p:cNvSpPr/>
            <p:nvPr/>
          </p:nvSpPr>
          <p:spPr>
            <a:xfrm>
              <a:off x="1752291" y="469659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BD0FDA4A-B3F2-4340-B844-0C9F0DBD3E9A}"/>
                </a:ext>
              </a:extLst>
            </p:cNvPr>
            <p:cNvSpPr/>
            <p:nvPr/>
          </p:nvSpPr>
          <p:spPr>
            <a:xfrm rot="14390448">
              <a:off x="2530330" y="469403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E2EA7C0-C4EB-EB45-9FF1-C6895A3CEF67}"/>
                </a:ext>
              </a:extLst>
            </p:cNvPr>
            <p:cNvSpPr/>
            <p:nvPr/>
          </p:nvSpPr>
          <p:spPr>
            <a:xfrm>
              <a:off x="4092025" y="469814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5C692EBF-220E-0243-B9CC-91D88F930C33}"/>
                </a:ext>
              </a:extLst>
            </p:cNvPr>
            <p:cNvSpPr/>
            <p:nvPr/>
          </p:nvSpPr>
          <p:spPr>
            <a:xfrm rot="14390448">
              <a:off x="4870064" y="469557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1C82FFD2-0CAB-FA46-A5C3-BF768A524DAB}"/>
                </a:ext>
              </a:extLst>
            </p:cNvPr>
            <p:cNvSpPr/>
            <p:nvPr/>
          </p:nvSpPr>
          <p:spPr>
            <a:xfrm>
              <a:off x="6439192" y="4693777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0999F3F-A089-7F4D-A344-98CB4A092253}"/>
                </a:ext>
              </a:extLst>
            </p:cNvPr>
            <p:cNvSpPr/>
            <p:nvPr/>
          </p:nvSpPr>
          <p:spPr>
            <a:xfrm rot="14390448">
              <a:off x="7217231" y="469120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A915C396-C439-4E46-B791-F008CF04CB83}"/>
              </a:ext>
            </a:extLst>
          </p:cNvPr>
          <p:cNvSpPr txBox="1"/>
          <p:nvPr/>
        </p:nvSpPr>
        <p:spPr>
          <a:xfrm>
            <a:off x="996363" y="804092"/>
            <a:ext cx="126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T-vormen</a:t>
            </a:r>
          </a:p>
        </p:txBody>
      </p:sp>
    </p:spTree>
    <p:extLst>
      <p:ext uri="{BB962C8B-B14F-4D97-AF65-F5344CB8AC3E}">
        <p14:creationId xmlns:p14="http://schemas.microsoft.com/office/powerpoint/2010/main" val="3399320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98D4E0CD-0775-BD4D-998A-30FD5ED6E713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0" y="1440000"/>
            <a:ext cx="5097600" cy="3960689"/>
            <a:chOff x="1586069" y="992236"/>
            <a:chExt cx="6688922" cy="5197101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95017AC-C3A2-6D46-809A-6C53884CD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520A127-E50A-8844-B02D-0E27D560939B}"/>
                </a:ext>
              </a:extLst>
            </p:cNvPr>
            <p:cNvSpPr/>
            <p:nvPr/>
          </p:nvSpPr>
          <p:spPr>
            <a:xfrm>
              <a:off x="1752291" y="469659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BD0FDA4A-B3F2-4340-B844-0C9F0DBD3E9A}"/>
                </a:ext>
              </a:extLst>
            </p:cNvPr>
            <p:cNvSpPr/>
            <p:nvPr/>
          </p:nvSpPr>
          <p:spPr>
            <a:xfrm rot="14390448">
              <a:off x="2530330" y="469403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E2EA7C0-C4EB-EB45-9FF1-C6895A3CEF67}"/>
                </a:ext>
              </a:extLst>
            </p:cNvPr>
            <p:cNvSpPr/>
            <p:nvPr/>
          </p:nvSpPr>
          <p:spPr>
            <a:xfrm>
              <a:off x="4092025" y="469814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5C692EBF-220E-0243-B9CC-91D88F930C33}"/>
                </a:ext>
              </a:extLst>
            </p:cNvPr>
            <p:cNvSpPr/>
            <p:nvPr/>
          </p:nvSpPr>
          <p:spPr>
            <a:xfrm rot="14390448">
              <a:off x="4870064" y="469557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1C82FFD2-0CAB-FA46-A5C3-BF768A524DAB}"/>
                </a:ext>
              </a:extLst>
            </p:cNvPr>
            <p:cNvSpPr/>
            <p:nvPr/>
          </p:nvSpPr>
          <p:spPr>
            <a:xfrm>
              <a:off x="6439192" y="4693777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0999F3F-A089-7F4D-A344-98CB4A092253}"/>
                </a:ext>
              </a:extLst>
            </p:cNvPr>
            <p:cNvSpPr/>
            <p:nvPr/>
          </p:nvSpPr>
          <p:spPr>
            <a:xfrm rot="14390448">
              <a:off x="7217231" y="469120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CDCE73FA-0F8E-9648-A0FB-8F8211DBF8A7}"/>
                </a:ext>
              </a:extLst>
            </p:cNvPr>
            <p:cNvSpPr/>
            <p:nvPr/>
          </p:nvSpPr>
          <p:spPr>
            <a:xfrm>
              <a:off x="2922161" y="40295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Tekstvak 15">
            <a:extLst>
              <a:ext uri="{FF2B5EF4-FFF2-40B4-BE49-F238E27FC236}">
                <a16:creationId xmlns:a16="http://schemas.microsoft.com/office/drawing/2014/main" id="{CD6B3CF5-75BC-9B4E-B0B5-8A6BE85FDFF0}"/>
              </a:ext>
            </a:extLst>
          </p:cNvPr>
          <p:cNvSpPr txBox="1"/>
          <p:nvPr/>
        </p:nvSpPr>
        <p:spPr>
          <a:xfrm>
            <a:off x="996363" y="804092"/>
            <a:ext cx="126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T-vormen</a:t>
            </a:r>
          </a:p>
        </p:txBody>
      </p:sp>
    </p:spTree>
    <p:extLst>
      <p:ext uri="{BB962C8B-B14F-4D97-AF65-F5344CB8AC3E}">
        <p14:creationId xmlns:p14="http://schemas.microsoft.com/office/powerpoint/2010/main" val="26576484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00A211A-CDF9-3445-AC3A-F9D1D74640AA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0" y="1440000"/>
            <a:ext cx="5096713" cy="3960000"/>
            <a:chOff x="1586069" y="992236"/>
            <a:chExt cx="6688922" cy="5197101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95017AC-C3A2-6D46-809A-6C53884CD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520A127-E50A-8844-B02D-0E27D560939B}"/>
                </a:ext>
              </a:extLst>
            </p:cNvPr>
            <p:cNvSpPr/>
            <p:nvPr/>
          </p:nvSpPr>
          <p:spPr>
            <a:xfrm>
              <a:off x="1752291" y="469659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BD0FDA4A-B3F2-4340-B844-0C9F0DBD3E9A}"/>
                </a:ext>
              </a:extLst>
            </p:cNvPr>
            <p:cNvSpPr/>
            <p:nvPr/>
          </p:nvSpPr>
          <p:spPr>
            <a:xfrm rot="14390448">
              <a:off x="2530330" y="469403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E2EA7C0-C4EB-EB45-9FF1-C6895A3CEF67}"/>
                </a:ext>
              </a:extLst>
            </p:cNvPr>
            <p:cNvSpPr/>
            <p:nvPr/>
          </p:nvSpPr>
          <p:spPr>
            <a:xfrm>
              <a:off x="4092025" y="469814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5C692EBF-220E-0243-B9CC-91D88F930C33}"/>
                </a:ext>
              </a:extLst>
            </p:cNvPr>
            <p:cNvSpPr/>
            <p:nvPr/>
          </p:nvSpPr>
          <p:spPr>
            <a:xfrm rot="14390448">
              <a:off x="4870064" y="469557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1C82FFD2-0CAB-FA46-A5C3-BF768A524DAB}"/>
                </a:ext>
              </a:extLst>
            </p:cNvPr>
            <p:cNvSpPr/>
            <p:nvPr/>
          </p:nvSpPr>
          <p:spPr>
            <a:xfrm>
              <a:off x="6439192" y="4693777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0999F3F-A089-7F4D-A344-98CB4A092253}"/>
                </a:ext>
              </a:extLst>
            </p:cNvPr>
            <p:cNvSpPr/>
            <p:nvPr/>
          </p:nvSpPr>
          <p:spPr>
            <a:xfrm rot="14390448">
              <a:off x="7217231" y="469120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CDCE73FA-0F8E-9648-A0FB-8F8211DBF8A7}"/>
                </a:ext>
              </a:extLst>
            </p:cNvPr>
            <p:cNvSpPr/>
            <p:nvPr/>
          </p:nvSpPr>
          <p:spPr>
            <a:xfrm>
              <a:off x="2922161" y="40295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730BD0AF-CB56-584F-989E-3F71BDB355DD}"/>
                </a:ext>
              </a:extLst>
            </p:cNvPr>
            <p:cNvSpPr/>
            <p:nvPr/>
          </p:nvSpPr>
          <p:spPr>
            <a:xfrm rot="14390448">
              <a:off x="3700200" y="4034446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7762258E-C359-3547-9CCD-D3986A8BC660}"/>
              </a:ext>
            </a:extLst>
          </p:cNvPr>
          <p:cNvSpPr txBox="1"/>
          <p:nvPr/>
        </p:nvSpPr>
        <p:spPr>
          <a:xfrm>
            <a:off x="996363" y="804092"/>
            <a:ext cx="126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T-vormen</a:t>
            </a:r>
          </a:p>
        </p:txBody>
      </p:sp>
    </p:spTree>
    <p:extLst>
      <p:ext uri="{BB962C8B-B14F-4D97-AF65-F5344CB8AC3E}">
        <p14:creationId xmlns:p14="http://schemas.microsoft.com/office/powerpoint/2010/main" val="3558951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9954B01-6696-EE46-82E1-3A44F30C55B8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0" y="1440000"/>
            <a:ext cx="5097600" cy="3960689"/>
            <a:chOff x="1586069" y="992236"/>
            <a:chExt cx="6688922" cy="5197101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95017AC-C3A2-6D46-809A-6C53884CD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520A127-E50A-8844-B02D-0E27D560939B}"/>
                </a:ext>
              </a:extLst>
            </p:cNvPr>
            <p:cNvSpPr/>
            <p:nvPr/>
          </p:nvSpPr>
          <p:spPr>
            <a:xfrm>
              <a:off x="1752291" y="469659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BD0FDA4A-B3F2-4340-B844-0C9F0DBD3E9A}"/>
                </a:ext>
              </a:extLst>
            </p:cNvPr>
            <p:cNvSpPr/>
            <p:nvPr/>
          </p:nvSpPr>
          <p:spPr>
            <a:xfrm rot="14390448">
              <a:off x="2530330" y="469403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E2EA7C0-C4EB-EB45-9FF1-C6895A3CEF67}"/>
                </a:ext>
              </a:extLst>
            </p:cNvPr>
            <p:cNvSpPr/>
            <p:nvPr/>
          </p:nvSpPr>
          <p:spPr>
            <a:xfrm>
              <a:off x="4092025" y="469814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5C692EBF-220E-0243-B9CC-91D88F930C33}"/>
                </a:ext>
              </a:extLst>
            </p:cNvPr>
            <p:cNvSpPr/>
            <p:nvPr/>
          </p:nvSpPr>
          <p:spPr>
            <a:xfrm rot="14390448">
              <a:off x="4870064" y="469557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1C82FFD2-0CAB-FA46-A5C3-BF768A524DAB}"/>
                </a:ext>
              </a:extLst>
            </p:cNvPr>
            <p:cNvSpPr/>
            <p:nvPr/>
          </p:nvSpPr>
          <p:spPr>
            <a:xfrm>
              <a:off x="6439192" y="4693777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0999F3F-A089-7F4D-A344-98CB4A092253}"/>
                </a:ext>
              </a:extLst>
            </p:cNvPr>
            <p:cNvSpPr/>
            <p:nvPr/>
          </p:nvSpPr>
          <p:spPr>
            <a:xfrm rot="14390448">
              <a:off x="7217231" y="469120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CDCE73FA-0F8E-9648-A0FB-8F8211DBF8A7}"/>
                </a:ext>
              </a:extLst>
            </p:cNvPr>
            <p:cNvSpPr/>
            <p:nvPr/>
          </p:nvSpPr>
          <p:spPr>
            <a:xfrm>
              <a:off x="2922161" y="40295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730BD0AF-CB56-584F-989E-3F71BDB355DD}"/>
                </a:ext>
              </a:extLst>
            </p:cNvPr>
            <p:cNvSpPr/>
            <p:nvPr/>
          </p:nvSpPr>
          <p:spPr>
            <a:xfrm rot="14390448">
              <a:off x="3700200" y="4034446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55CC55EA-B9D9-9542-9A53-B0205BD8D740}"/>
                </a:ext>
              </a:extLst>
            </p:cNvPr>
            <p:cNvSpPr/>
            <p:nvPr/>
          </p:nvSpPr>
          <p:spPr>
            <a:xfrm>
              <a:off x="5261893" y="4020514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0804BFDA-DDCC-F640-BEF6-1E8D64907CBD}"/>
                </a:ext>
              </a:extLst>
            </p:cNvPr>
            <p:cNvSpPr/>
            <p:nvPr/>
          </p:nvSpPr>
          <p:spPr>
            <a:xfrm rot="14390448">
              <a:off x="6039932" y="4017945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8936DAAB-617A-2B40-9A20-25F095139434}"/>
              </a:ext>
            </a:extLst>
          </p:cNvPr>
          <p:cNvSpPr txBox="1"/>
          <p:nvPr/>
        </p:nvSpPr>
        <p:spPr>
          <a:xfrm>
            <a:off x="996363" y="804092"/>
            <a:ext cx="126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T-vormen</a:t>
            </a:r>
          </a:p>
        </p:txBody>
      </p:sp>
    </p:spTree>
    <p:extLst>
      <p:ext uri="{BB962C8B-B14F-4D97-AF65-F5344CB8AC3E}">
        <p14:creationId xmlns:p14="http://schemas.microsoft.com/office/powerpoint/2010/main" val="23957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kstvak 35">
            <a:extLst>
              <a:ext uri="{FF2B5EF4-FFF2-40B4-BE49-F238E27FC236}">
                <a16:creationId xmlns:a16="http://schemas.microsoft.com/office/drawing/2014/main" id="{EDE729ED-FAB8-594A-AEFA-A254F84F34D3}"/>
              </a:ext>
            </a:extLst>
          </p:cNvPr>
          <p:cNvSpPr txBox="1"/>
          <p:nvPr/>
        </p:nvSpPr>
        <p:spPr>
          <a:xfrm>
            <a:off x="996363" y="804092"/>
            <a:ext cx="16780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Rechthoeken</a:t>
            </a:r>
          </a:p>
        </p:txBody>
      </p:sp>
      <p:pic>
        <p:nvPicPr>
          <p:cNvPr id="37" name="Afbeelding 36" descr="Border">
            <a:extLst>
              <a:ext uri="{FF2B5EF4-FFF2-40B4-BE49-F238E27FC236}">
                <a16:creationId xmlns:a16="http://schemas.microsoft.com/office/drawing/2014/main" id="{98E12FF0-6107-B34C-99AA-8D47DB963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0" y="2192400"/>
            <a:ext cx="3710976" cy="27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Afbeelding 37" descr="Border">
            <a:extLst>
              <a:ext uri="{FF2B5EF4-FFF2-40B4-BE49-F238E27FC236}">
                <a16:creationId xmlns:a16="http://schemas.microsoft.com/office/drawing/2014/main" id="{41BEE425-CD4D-B546-BD82-1858A0C42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00" y="2199600"/>
            <a:ext cx="3710590" cy="279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3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545E6974-3EF5-FB4B-9FF0-F4FD78569849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0" y="1440000"/>
            <a:ext cx="5097600" cy="3960689"/>
            <a:chOff x="1586069" y="992236"/>
            <a:chExt cx="6688922" cy="5197101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95017AC-C3A2-6D46-809A-6C53884CD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520A127-E50A-8844-B02D-0E27D560939B}"/>
                </a:ext>
              </a:extLst>
            </p:cNvPr>
            <p:cNvSpPr/>
            <p:nvPr/>
          </p:nvSpPr>
          <p:spPr>
            <a:xfrm>
              <a:off x="1752291" y="469659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BD0FDA4A-B3F2-4340-B844-0C9F0DBD3E9A}"/>
                </a:ext>
              </a:extLst>
            </p:cNvPr>
            <p:cNvSpPr/>
            <p:nvPr/>
          </p:nvSpPr>
          <p:spPr>
            <a:xfrm rot="14390448">
              <a:off x="2530330" y="469403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E2EA7C0-C4EB-EB45-9FF1-C6895A3CEF67}"/>
                </a:ext>
              </a:extLst>
            </p:cNvPr>
            <p:cNvSpPr/>
            <p:nvPr/>
          </p:nvSpPr>
          <p:spPr>
            <a:xfrm>
              <a:off x="4092025" y="469814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5C692EBF-220E-0243-B9CC-91D88F930C33}"/>
                </a:ext>
              </a:extLst>
            </p:cNvPr>
            <p:cNvSpPr/>
            <p:nvPr/>
          </p:nvSpPr>
          <p:spPr>
            <a:xfrm rot="14390448">
              <a:off x="4870064" y="469557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1C82FFD2-0CAB-FA46-A5C3-BF768A524DAB}"/>
                </a:ext>
              </a:extLst>
            </p:cNvPr>
            <p:cNvSpPr/>
            <p:nvPr/>
          </p:nvSpPr>
          <p:spPr>
            <a:xfrm>
              <a:off x="6439192" y="4693777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0999F3F-A089-7F4D-A344-98CB4A092253}"/>
                </a:ext>
              </a:extLst>
            </p:cNvPr>
            <p:cNvSpPr/>
            <p:nvPr/>
          </p:nvSpPr>
          <p:spPr>
            <a:xfrm rot="14390448">
              <a:off x="7217231" y="469120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CDCE73FA-0F8E-9648-A0FB-8F8211DBF8A7}"/>
                </a:ext>
              </a:extLst>
            </p:cNvPr>
            <p:cNvSpPr/>
            <p:nvPr/>
          </p:nvSpPr>
          <p:spPr>
            <a:xfrm>
              <a:off x="2922161" y="40295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730BD0AF-CB56-584F-989E-3F71BDB355DD}"/>
                </a:ext>
              </a:extLst>
            </p:cNvPr>
            <p:cNvSpPr/>
            <p:nvPr/>
          </p:nvSpPr>
          <p:spPr>
            <a:xfrm rot="14390448">
              <a:off x="3700200" y="4034446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55CC55EA-B9D9-9542-9A53-B0205BD8D740}"/>
                </a:ext>
              </a:extLst>
            </p:cNvPr>
            <p:cNvSpPr/>
            <p:nvPr/>
          </p:nvSpPr>
          <p:spPr>
            <a:xfrm>
              <a:off x="5261893" y="4020514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0804BFDA-DDCC-F640-BEF6-1E8D64907CBD}"/>
                </a:ext>
              </a:extLst>
            </p:cNvPr>
            <p:cNvSpPr/>
            <p:nvPr/>
          </p:nvSpPr>
          <p:spPr>
            <a:xfrm rot="14390448">
              <a:off x="6039932" y="4017945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FC13405F-793C-C349-986C-839D75B6CEE1}"/>
                </a:ext>
              </a:extLst>
            </p:cNvPr>
            <p:cNvSpPr/>
            <p:nvPr/>
          </p:nvSpPr>
          <p:spPr>
            <a:xfrm>
              <a:off x="1754553" y="335675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0898362B-8E66-FA47-8EDF-923D1F5ABCED}"/>
                </a:ext>
              </a:extLst>
            </p:cNvPr>
            <p:cNvSpPr/>
            <p:nvPr/>
          </p:nvSpPr>
          <p:spPr>
            <a:xfrm rot="14390448">
              <a:off x="2532592" y="33541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1E695A37-C5A7-0D48-BEF9-F0E3CE3CC1A7}"/>
              </a:ext>
            </a:extLst>
          </p:cNvPr>
          <p:cNvSpPr txBox="1"/>
          <p:nvPr/>
        </p:nvSpPr>
        <p:spPr>
          <a:xfrm>
            <a:off x="996363" y="804092"/>
            <a:ext cx="126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T-vormen</a:t>
            </a:r>
          </a:p>
        </p:txBody>
      </p:sp>
    </p:spTree>
    <p:extLst>
      <p:ext uri="{BB962C8B-B14F-4D97-AF65-F5344CB8AC3E}">
        <p14:creationId xmlns:p14="http://schemas.microsoft.com/office/powerpoint/2010/main" val="1401136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FB79BED-A69C-0648-BDEE-5BEA7FCD89F4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0" y="1440000"/>
            <a:ext cx="5097600" cy="3960689"/>
            <a:chOff x="1586069" y="992236"/>
            <a:chExt cx="6688922" cy="5197101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95017AC-C3A2-6D46-809A-6C53884CD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520A127-E50A-8844-B02D-0E27D560939B}"/>
                </a:ext>
              </a:extLst>
            </p:cNvPr>
            <p:cNvSpPr/>
            <p:nvPr/>
          </p:nvSpPr>
          <p:spPr>
            <a:xfrm>
              <a:off x="1752291" y="469659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BD0FDA4A-B3F2-4340-B844-0C9F0DBD3E9A}"/>
                </a:ext>
              </a:extLst>
            </p:cNvPr>
            <p:cNvSpPr/>
            <p:nvPr/>
          </p:nvSpPr>
          <p:spPr>
            <a:xfrm rot="14390448">
              <a:off x="2530330" y="469403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E2EA7C0-C4EB-EB45-9FF1-C6895A3CEF67}"/>
                </a:ext>
              </a:extLst>
            </p:cNvPr>
            <p:cNvSpPr/>
            <p:nvPr/>
          </p:nvSpPr>
          <p:spPr>
            <a:xfrm>
              <a:off x="4092025" y="469814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5C692EBF-220E-0243-B9CC-91D88F930C33}"/>
                </a:ext>
              </a:extLst>
            </p:cNvPr>
            <p:cNvSpPr/>
            <p:nvPr/>
          </p:nvSpPr>
          <p:spPr>
            <a:xfrm rot="14390448">
              <a:off x="4870064" y="469557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1C82FFD2-0CAB-FA46-A5C3-BF768A524DAB}"/>
                </a:ext>
              </a:extLst>
            </p:cNvPr>
            <p:cNvSpPr/>
            <p:nvPr/>
          </p:nvSpPr>
          <p:spPr>
            <a:xfrm>
              <a:off x="6439192" y="4693777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0999F3F-A089-7F4D-A344-98CB4A092253}"/>
                </a:ext>
              </a:extLst>
            </p:cNvPr>
            <p:cNvSpPr/>
            <p:nvPr/>
          </p:nvSpPr>
          <p:spPr>
            <a:xfrm rot="14390448">
              <a:off x="7217231" y="469120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CDCE73FA-0F8E-9648-A0FB-8F8211DBF8A7}"/>
                </a:ext>
              </a:extLst>
            </p:cNvPr>
            <p:cNvSpPr/>
            <p:nvPr/>
          </p:nvSpPr>
          <p:spPr>
            <a:xfrm>
              <a:off x="2922161" y="40295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730BD0AF-CB56-584F-989E-3F71BDB355DD}"/>
                </a:ext>
              </a:extLst>
            </p:cNvPr>
            <p:cNvSpPr/>
            <p:nvPr/>
          </p:nvSpPr>
          <p:spPr>
            <a:xfrm rot="14390448">
              <a:off x="3700200" y="4034446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55CC55EA-B9D9-9542-9A53-B0205BD8D740}"/>
                </a:ext>
              </a:extLst>
            </p:cNvPr>
            <p:cNvSpPr/>
            <p:nvPr/>
          </p:nvSpPr>
          <p:spPr>
            <a:xfrm>
              <a:off x="5261893" y="4020514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0804BFDA-DDCC-F640-BEF6-1E8D64907CBD}"/>
                </a:ext>
              </a:extLst>
            </p:cNvPr>
            <p:cNvSpPr/>
            <p:nvPr/>
          </p:nvSpPr>
          <p:spPr>
            <a:xfrm rot="14390448">
              <a:off x="6039932" y="4017945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FC13405F-793C-C349-986C-839D75B6CEE1}"/>
                </a:ext>
              </a:extLst>
            </p:cNvPr>
            <p:cNvSpPr/>
            <p:nvPr/>
          </p:nvSpPr>
          <p:spPr>
            <a:xfrm>
              <a:off x="1754553" y="335675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0898362B-8E66-FA47-8EDF-923D1F5ABCED}"/>
                </a:ext>
              </a:extLst>
            </p:cNvPr>
            <p:cNvSpPr/>
            <p:nvPr/>
          </p:nvSpPr>
          <p:spPr>
            <a:xfrm rot="14390448">
              <a:off x="2532592" y="33541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F9DC063B-92FA-8D49-A4EF-A6A4A1DA37CF}"/>
                </a:ext>
              </a:extLst>
            </p:cNvPr>
            <p:cNvSpPr/>
            <p:nvPr/>
          </p:nvSpPr>
          <p:spPr>
            <a:xfrm>
              <a:off x="4092265" y="3350322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BF734FD6-EBF5-594F-BCBA-4E6E4F6D768B}"/>
                </a:ext>
              </a:extLst>
            </p:cNvPr>
            <p:cNvSpPr/>
            <p:nvPr/>
          </p:nvSpPr>
          <p:spPr>
            <a:xfrm rot="14390448">
              <a:off x="4870304" y="3347753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4EFA75AA-E777-0841-A4AC-D5455E88EFE2}"/>
              </a:ext>
            </a:extLst>
          </p:cNvPr>
          <p:cNvSpPr txBox="1"/>
          <p:nvPr/>
        </p:nvSpPr>
        <p:spPr>
          <a:xfrm>
            <a:off x="996363" y="804092"/>
            <a:ext cx="126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T-vormen</a:t>
            </a:r>
          </a:p>
        </p:txBody>
      </p:sp>
    </p:spTree>
    <p:extLst>
      <p:ext uri="{BB962C8B-B14F-4D97-AF65-F5344CB8AC3E}">
        <p14:creationId xmlns:p14="http://schemas.microsoft.com/office/powerpoint/2010/main" val="6270253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2C3C5958-0269-FB49-89B0-E4041C82ED6F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0" y="1440000"/>
            <a:ext cx="5097600" cy="3960689"/>
            <a:chOff x="1586069" y="992236"/>
            <a:chExt cx="6688922" cy="5197101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95017AC-C3A2-6D46-809A-6C53884CD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520A127-E50A-8844-B02D-0E27D560939B}"/>
                </a:ext>
              </a:extLst>
            </p:cNvPr>
            <p:cNvSpPr/>
            <p:nvPr/>
          </p:nvSpPr>
          <p:spPr>
            <a:xfrm>
              <a:off x="1752291" y="469659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BD0FDA4A-B3F2-4340-B844-0C9F0DBD3E9A}"/>
                </a:ext>
              </a:extLst>
            </p:cNvPr>
            <p:cNvSpPr/>
            <p:nvPr/>
          </p:nvSpPr>
          <p:spPr>
            <a:xfrm rot="14390448">
              <a:off x="2530330" y="469403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E2EA7C0-C4EB-EB45-9FF1-C6895A3CEF67}"/>
                </a:ext>
              </a:extLst>
            </p:cNvPr>
            <p:cNvSpPr/>
            <p:nvPr/>
          </p:nvSpPr>
          <p:spPr>
            <a:xfrm>
              <a:off x="4092025" y="469814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5C692EBF-220E-0243-B9CC-91D88F930C33}"/>
                </a:ext>
              </a:extLst>
            </p:cNvPr>
            <p:cNvSpPr/>
            <p:nvPr/>
          </p:nvSpPr>
          <p:spPr>
            <a:xfrm rot="14390448">
              <a:off x="4870064" y="469557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1C82FFD2-0CAB-FA46-A5C3-BF768A524DAB}"/>
                </a:ext>
              </a:extLst>
            </p:cNvPr>
            <p:cNvSpPr/>
            <p:nvPr/>
          </p:nvSpPr>
          <p:spPr>
            <a:xfrm>
              <a:off x="6439192" y="4693777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0999F3F-A089-7F4D-A344-98CB4A092253}"/>
                </a:ext>
              </a:extLst>
            </p:cNvPr>
            <p:cNvSpPr/>
            <p:nvPr/>
          </p:nvSpPr>
          <p:spPr>
            <a:xfrm rot="14390448">
              <a:off x="7217231" y="469120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CDCE73FA-0F8E-9648-A0FB-8F8211DBF8A7}"/>
                </a:ext>
              </a:extLst>
            </p:cNvPr>
            <p:cNvSpPr/>
            <p:nvPr/>
          </p:nvSpPr>
          <p:spPr>
            <a:xfrm>
              <a:off x="2922161" y="40295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730BD0AF-CB56-584F-989E-3F71BDB355DD}"/>
                </a:ext>
              </a:extLst>
            </p:cNvPr>
            <p:cNvSpPr/>
            <p:nvPr/>
          </p:nvSpPr>
          <p:spPr>
            <a:xfrm rot="14390448">
              <a:off x="3700200" y="4034446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55CC55EA-B9D9-9542-9A53-B0205BD8D740}"/>
                </a:ext>
              </a:extLst>
            </p:cNvPr>
            <p:cNvSpPr/>
            <p:nvPr/>
          </p:nvSpPr>
          <p:spPr>
            <a:xfrm>
              <a:off x="5261893" y="4020514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0804BFDA-DDCC-F640-BEF6-1E8D64907CBD}"/>
                </a:ext>
              </a:extLst>
            </p:cNvPr>
            <p:cNvSpPr/>
            <p:nvPr/>
          </p:nvSpPr>
          <p:spPr>
            <a:xfrm rot="14390448">
              <a:off x="6039932" y="4017945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FC13405F-793C-C349-986C-839D75B6CEE1}"/>
                </a:ext>
              </a:extLst>
            </p:cNvPr>
            <p:cNvSpPr/>
            <p:nvPr/>
          </p:nvSpPr>
          <p:spPr>
            <a:xfrm>
              <a:off x="1754553" y="335675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0898362B-8E66-FA47-8EDF-923D1F5ABCED}"/>
                </a:ext>
              </a:extLst>
            </p:cNvPr>
            <p:cNvSpPr/>
            <p:nvPr/>
          </p:nvSpPr>
          <p:spPr>
            <a:xfrm rot="14390448">
              <a:off x="2532592" y="33541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F9DC063B-92FA-8D49-A4EF-A6A4A1DA37CF}"/>
                </a:ext>
              </a:extLst>
            </p:cNvPr>
            <p:cNvSpPr/>
            <p:nvPr/>
          </p:nvSpPr>
          <p:spPr>
            <a:xfrm>
              <a:off x="4092265" y="3350322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BF734FD6-EBF5-594F-BCBA-4E6E4F6D768B}"/>
                </a:ext>
              </a:extLst>
            </p:cNvPr>
            <p:cNvSpPr/>
            <p:nvPr/>
          </p:nvSpPr>
          <p:spPr>
            <a:xfrm rot="14390448">
              <a:off x="4870304" y="3347753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3" name="Vrije vorm 22">
              <a:extLst>
                <a:ext uri="{FF2B5EF4-FFF2-40B4-BE49-F238E27FC236}">
                  <a16:creationId xmlns:a16="http://schemas.microsoft.com/office/drawing/2014/main" id="{ADF309AF-6154-FE4C-855C-3F30E11CF3D1}"/>
                </a:ext>
              </a:extLst>
            </p:cNvPr>
            <p:cNvSpPr/>
            <p:nvPr/>
          </p:nvSpPr>
          <p:spPr>
            <a:xfrm>
              <a:off x="6424325" y="334313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 23">
              <a:extLst>
                <a:ext uri="{FF2B5EF4-FFF2-40B4-BE49-F238E27FC236}">
                  <a16:creationId xmlns:a16="http://schemas.microsoft.com/office/drawing/2014/main" id="{A761AF52-0918-854A-BC1A-D2321526103A}"/>
                </a:ext>
              </a:extLst>
            </p:cNvPr>
            <p:cNvSpPr/>
            <p:nvPr/>
          </p:nvSpPr>
          <p:spPr>
            <a:xfrm rot="14390448">
              <a:off x="7202364" y="334056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5" name="Tekstvak 24">
            <a:extLst>
              <a:ext uri="{FF2B5EF4-FFF2-40B4-BE49-F238E27FC236}">
                <a16:creationId xmlns:a16="http://schemas.microsoft.com/office/drawing/2014/main" id="{63268157-3232-EF4B-AFB6-A9A65FCAF013}"/>
              </a:ext>
            </a:extLst>
          </p:cNvPr>
          <p:cNvSpPr txBox="1"/>
          <p:nvPr/>
        </p:nvSpPr>
        <p:spPr>
          <a:xfrm>
            <a:off x="996363" y="804092"/>
            <a:ext cx="126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T-vormen</a:t>
            </a:r>
          </a:p>
        </p:txBody>
      </p:sp>
    </p:spTree>
    <p:extLst>
      <p:ext uri="{BB962C8B-B14F-4D97-AF65-F5344CB8AC3E}">
        <p14:creationId xmlns:p14="http://schemas.microsoft.com/office/powerpoint/2010/main" val="24673046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631BE9D6-6444-C948-8EBF-064AFD6C2B5C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0" y="1440000"/>
            <a:ext cx="5094000" cy="3958882"/>
            <a:chOff x="1586069" y="992236"/>
            <a:chExt cx="6688922" cy="5197101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95017AC-C3A2-6D46-809A-6C53884CD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520A127-E50A-8844-B02D-0E27D560939B}"/>
                </a:ext>
              </a:extLst>
            </p:cNvPr>
            <p:cNvSpPr/>
            <p:nvPr/>
          </p:nvSpPr>
          <p:spPr>
            <a:xfrm>
              <a:off x="1752291" y="469659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BD0FDA4A-B3F2-4340-B844-0C9F0DBD3E9A}"/>
                </a:ext>
              </a:extLst>
            </p:cNvPr>
            <p:cNvSpPr/>
            <p:nvPr/>
          </p:nvSpPr>
          <p:spPr>
            <a:xfrm rot="14390448">
              <a:off x="2530330" y="469403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E2EA7C0-C4EB-EB45-9FF1-C6895A3CEF67}"/>
                </a:ext>
              </a:extLst>
            </p:cNvPr>
            <p:cNvSpPr/>
            <p:nvPr/>
          </p:nvSpPr>
          <p:spPr>
            <a:xfrm>
              <a:off x="4092025" y="469814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5C692EBF-220E-0243-B9CC-91D88F930C33}"/>
                </a:ext>
              </a:extLst>
            </p:cNvPr>
            <p:cNvSpPr/>
            <p:nvPr/>
          </p:nvSpPr>
          <p:spPr>
            <a:xfrm rot="14390448">
              <a:off x="4870064" y="469557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1C82FFD2-0CAB-FA46-A5C3-BF768A524DAB}"/>
                </a:ext>
              </a:extLst>
            </p:cNvPr>
            <p:cNvSpPr/>
            <p:nvPr/>
          </p:nvSpPr>
          <p:spPr>
            <a:xfrm>
              <a:off x="6439192" y="4693777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0999F3F-A089-7F4D-A344-98CB4A092253}"/>
                </a:ext>
              </a:extLst>
            </p:cNvPr>
            <p:cNvSpPr/>
            <p:nvPr/>
          </p:nvSpPr>
          <p:spPr>
            <a:xfrm rot="14390448">
              <a:off x="7217231" y="469120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CDCE73FA-0F8E-9648-A0FB-8F8211DBF8A7}"/>
                </a:ext>
              </a:extLst>
            </p:cNvPr>
            <p:cNvSpPr/>
            <p:nvPr/>
          </p:nvSpPr>
          <p:spPr>
            <a:xfrm>
              <a:off x="2922161" y="40295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730BD0AF-CB56-584F-989E-3F71BDB355DD}"/>
                </a:ext>
              </a:extLst>
            </p:cNvPr>
            <p:cNvSpPr/>
            <p:nvPr/>
          </p:nvSpPr>
          <p:spPr>
            <a:xfrm rot="14390448">
              <a:off x="3700200" y="4034446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55CC55EA-B9D9-9542-9A53-B0205BD8D740}"/>
                </a:ext>
              </a:extLst>
            </p:cNvPr>
            <p:cNvSpPr/>
            <p:nvPr/>
          </p:nvSpPr>
          <p:spPr>
            <a:xfrm>
              <a:off x="5261893" y="4020514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0804BFDA-DDCC-F640-BEF6-1E8D64907CBD}"/>
                </a:ext>
              </a:extLst>
            </p:cNvPr>
            <p:cNvSpPr/>
            <p:nvPr/>
          </p:nvSpPr>
          <p:spPr>
            <a:xfrm rot="14390448">
              <a:off x="6039932" y="4017945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FC13405F-793C-C349-986C-839D75B6CEE1}"/>
                </a:ext>
              </a:extLst>
            </p:cNvPr>
            <p:cNvSpPr/>
            <p:nvPr/>
          </p:nvSpPr>
          <p:spPr>
            <a:xfrm>
              <a:off x="1754553" y="335675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0898362B-8E66-FA47-8EDF-923D1F5ABCED}"/>
                </a:ext>
              </a:extLst>
            </p:cNvPr>
            <p:cNvSpPr/>
            <p:nvPr/>
          </p:nvSpPr>
          <p:spPr>
            <a:xfrm rot="14390448">
              <a:off x="2532592" y="33541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F9DC063B-92FA-8D49-A4EF-A6A4A1DA37CF}"/>
                </a:ext>
              </a:extLst>
            </p:cNvPr>
            <p:cNvSpPr/>
            <p:nvPr/>
          </p:nvSpPr>
          <p:spPr>
            <a:xfrm>
              <a:off x="4092265" y="3350322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BF734FD6-EBF5-594F-BCBA-4E6E4F6D768B}"/>
                </a:ext>
              </a:extLst>
            </p:cNvPr>
            <p:cNvSpPr/>
            <p:nvPr/>
          </p:nvSpPr>
          <p:spPr>
            <a:xfrm rot="14390448">
              <a:off x="4870304" y="3347753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3" name="Vrije vorm 22">
              <a:extLst>
                <a:ext uri="{FF2B5EF4-FFF2-40B4-BE49-F238E27FC236}">
                  <a16:creationId xmlns:a16="http://schemas.microsoft.com/office/drawing/2014/main" id="{ADF309AF-6154-FE4C-855C-3F30E11CF3D1}"/>
                </a:ext>
              </a:extLst>
            </p:cNvPr>
            <p:cNvSpPr/>
            <p:nvPr/>
          </p:nvSpPr>
          <p:spPr>
            <a:xfrm>
              <a:off x="6424325" y="334313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 23">
              <a:extLst>
                <a:ext uri="{FF2B5EF4-FFF2-40B4-BE49-F238E27FC236}">
                  <a16:creationId xmlns:a16="http://schemas.microsoft.com/office/drawing/2014/main" id="{A761AF52-0918-854A-BC1A-D2321526103A}"/>
                </a:ext>
              </a:extLst>
            </p:cNvPr>
            <p:cNvSpPr/>
            <p:nvPr/>
          </p:nvSpPr>
          <p:spPr>
            <a:xfrm rot="14390448">
              <a:off x="7202364" y="334056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5" name="Vrije vorm 24">
              <a:extLst>
                <a:ext uri="{FF2B5EF4-FFF2-40B4-BE49-F238E27FC236}">
                  <a16:creationId xmlns:a16="http://schemas.microsoft.com/office/drawing/2014/main" id="{6EC49019-84A9-2D47-B9B1-FCE97E01F239}"/>
                </a:ext>
              </a:extLst>
            </p:cNvPr>
            <p:cNvSpPr/>
            <p:nvPr/>
          </p:nvSpPr>
          <p:spPr>
            <a:xfrm>
              <a:off x="2924087" y="2668423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Vrije vorm 25">
              <a:extLst>
                <a:ext uri="{FF2B5EF4-FFF2-40B4-BE49-F238E27FC236}">
                  <a16:creationId xmlns:a16="http://schemas.microsoft.com/office/drawing/2014/main" id="{4283D38B-9C49-C041-8535-84C345DFB90C}"/>
                </a:ext>
              </a:extLst>
            </p:cNvPr>
            <p:cNvSpPr/>
            <p:nvPr/>
          </p:nvSpPr>
          <p:spPr>
            <a:xfrm rot="14390448">
              <a:off x="3702126" y="2665854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E1746B5C-9BE9-FA4E-9158-681A85ECAD7F}"/>
              </a:ext>
            </a:extLst>
          </p:cNvPr>
          <p:cNvSpPr txBox="1"/>
          <p:nvPr/>
        </p:nvSpPr>
        <p:spPr>
          <a:xfrm>
            <a:off x="996363" y="804092"/>
            <a:ext cx="126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T-vormen</a:t>
            </a:r>
          </a:p>
        </p:txBody>
      </p:sp>
    </p:spTree>
    <p:extLst>
      <p:ext uri="{BB962C8B-B14F-4D97-AF65-F5344CB8AC3E}">
        <p14:creationId xmlns:p14="http://schemas.microsoft.com/office/powerpoint/2010/main" val="13648448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6FD08DEC-6BB0-FA46-9D38-123CAC5E670A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0" y="1440000"/>
            <a:ext cx="5097600" cy="3960689"/>
            <a:chOff x="1586069" y="992236"/>
            <a:chExt cx="6688922" cy="5197101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95017AC-C3A2-6D46-809A-6C53884CD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520A127-E50A-8844-B02D-0E27D560939B}"/>
                </a:ext>
              </a:extLst>
            </p:cNvPr>
            <p:cNvSpPr/>
            <p:nvPr/>
          </p:nvSpPr>
          <p:spPr>
            <a:xfrm>
              <a:off x="1752291" y="469659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BD0FDA4A-B3F2-4340-B844-0C9F0DBD3E9A}"/>
                </a:ext>
              </a:extLst>
            </p:cNvPr>
            <p:cNvSpPr/>
            <p:nvPr/>
          </p:nvSpPr>
          <p:spPr>
            <a:xfrm rot="14390448">
              <a:off x="2530330" y="469403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E2EA7C0-C4EB-EB45-9FF1-C6895A3CEF67}"/>
                </a:ext>
              </a:extLst>
            </p:cNvPr>
            <p:cNvSpPr/>
            <p:nvPr/>
          </p:nvSpPr>
          <p:spPr>
            <a:xfrm>
              <a:off x="4092025" y="469814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5C692EBF-220E-0243-B9CC-91D88F930C33}"/>
                </a:ext>
              </a:extLst>
            </p:cNvPr>
            <p:cNvSpPr/>
            <p:nvPr/>
          </p:nvSpPr>
          <p:spPr>
            <a:xfrm rot="14390448">
              <a:off x="4870064" y="469557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1C82FFD2-0CAB-FA46-A5C3-BF768A524DAB}"/>
                </a:ext>
              </a:extLst>
            </p:cNvPr>
            <p:cNvSpPr/>
            <p:nvPr/>
          </p:nvSpPr>
          <p:spPr>
            <a:xfrm>
              <a:off x="6439192" y="4693777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0999F3F-A089-7F4D-A344-98CB4A092253}"/>
                </a:ext>
              </a:extLst>
            </p:cNvPr>
            <p:cNvSpPr/>
            <p:nvPr/>
          </p:nvSpPr>
          <p:spPr>
            <a:xfrm rot="14390448">
              <a:off x="7217231" y="469120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CDCE73FA-0F8E-9648-A0FB-8F8211DBF8A7}"/>
                </a:ext>
              </a:extLst>
            </p:cNvPr>
            <p:cNvSpPr/>
            <p:nvPr/>
          </p:nvSpPr>
          <p:spPr>
            <a:xfrm>
              <a:off x="2922161" y="40295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730BD0AF-CB56-584F-989E-3F71BDB355DD}"/>
                </a:ext>
              </a:extLst>
            </p:cNvPr>
            <p:cNvSpPr/>
            <p:nvPr/>
          </p:nvSpPr>
          <p:spPr>
            <a:xfrm rot="14390448">
              <a:off x="3700200" y="4034446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55CC55EA-B9D9-9542-9A53-B0205BD8D740}"/>
                </a:ext>
              </a:extLst>
            </p:cNvPr>
            <p:cNvSpPr/>
            <p:nvPr/>
          </p:nvSpPr>
          <p:spPr>
            <a:xfrm>
              <a:off x="5261893" y="4020514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0804BFDA-DDCC-F640-BEF6-1E8D64907CBD}"/>
                </a:ext>
              </a:extLst>
            </p:cNvPr>
            <p:cNvSpPr/>
            <p:nvPr/>
          </p:nvSpPr>
          <p:spPr>
            <a:xfrm rot="14390448">
              <a:off x="6039932" y="4017945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FC13405F-793C-C349-986C-839D75B6CEE1}"/>
                </a:ext>
              </a:extLst>
            </p:cNvPr>
            <p:cNvSpPr/>
            <p:nvPr/>
          </p:nvSpPr>
          <p:spPr>
            <a:xfrm>
              <a:off x="1754553" y="335675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0898362B-8E66-FA47-8EDF-923D1F5ABCED}"/>
                </a:ext>
              </a:extLst>
            </p:cNvPr>
            <p:cNvSpPr/>
            <p:nvPr/>
          </p:nvSpPr>
          <p:spPr>
            <a:xfrm rot="14390448">
              <a:off x="2532592" y="33541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F9DC063B-92FA-8D49-A4EF-A6A4A1DA37CF}"/>
                </a:ext>
              </a:extLst>
            </p:cNvPr>
            <p:cNvSpPr/>
            <p:nvPr/>
          </p:nvSpPr>
          <p:spPr>
            <a:xfrm>
              <a:off x="4092265" y="3350322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BF734FD6-EBF5-594F-BCBA-4E6E4F6D768B}"/>
                </a:ext>
              </a:extLst>
            </p:cNvPr>
            <p:cNvSpPr/>
            <p:nvPr/>
          </p:nvSpPr>
          <p:spPr>
            <a:xfrm rot="14390448">
              <a:off x="4870304" y="3347753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3" name="Vrije vorm 22">
              <a:extLst>
                <a:ext uri="{FF2B5EF4-FFF2-40B4-BE49-F238E27FC236}">
                  <a16:creationId xmlns:a16="http://schemas.microsoft.com/office/drawing/2014/main" id="{ADF309AF-6154-FE4C-855C-3F30E11CF3D1}"/>
                </a:ext>
              </a:extLst>
            </p:cNvPr>
            <p:cNvSpPr/>
            <p:nvPr/>
          </p:nvSpPr>
          <p:spPr>
            <a:xfrm>
              <a:off x="6424325" y="334313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 23">
              <a:extLst>
                <a:ext uri="{FF2B5EF4-FFF2-40B4-BE49-F238E27FC236}">
                  <a16:creationId xmlns:a16="http://schemas.microsoft.com/office/drawing/2014/main" id="{A761AF52-0918-854A-BC1A-D2321526103A}"/>
                </a:ext>
              </a:extLst>
            </p:cNvPr>
            <p:cNvSpPr/>
            <p:nvPr/>
          </p:nvSpPr>
          <p:spPr>
            <a:xfrm rot="14390448">
              <a:off x="7202364" y="334056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5" name="Vrije vorm 24">
              <a:extLst>
                <a:ext uri="{FF2B5EF4-FFF2-40B4-BE49-F238E27FC236}">
                  <a16:creationId xmlns:a16="http://schemas.microsoft.com/office/drawing/2014/main" id="{6EC49019-84A9-2D47-B9B1-FCE97E01F239}"/>
                </a:ext>
              </a:extLst>
            </p:cNvPr>
            <p:cNvSpPr/>
            <p:nvPr/>
          </p:nvSpPr>
          <p:spPr>
            <a:xfrm>
              <a:off x="2924087" y="2668423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Vrije vorm 25">
              <a:extLst>
                <a:ext uri="{FF2B5EF4-FFF2-40B4-BE49-F238E27FC236}">
                  <a16:creationId xmlns:a16="http://schemas.microsoft.com/office/drawing/2014/main" id="{4283D38B-9C49-C041-8535-84C345DFB90C}"/>
                </a:ext>
              </a:extLst>
            </p:cNvPr>
            <p:cNvSpPr/>
            <p:nvPr/>
          </p:nvSpPr>
          <p:spPr>
            <a:xfrm rot="14390448">
              <a:off x="3702126" y="2665854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7" name="Vrije vorm 26">
              <a:extLst>
                <a:ext uri="{FF2B5EF4-FFF2-40B4-BE49-F238E27FC236}">
                  <a16:creationId xmlns:a16="http://schemas.microsoft.com/office/drawing/2014/main" id="{69BC0E38-9795-5C4F-A74F-318F809349B2}"/>
                </a:ext>
              </a:extLst>
            </p:cNvPr>
            <p:cNvSpPr/>
            <p:nvPr/>
          </p:nvSpPr>
          <p:spPr>
            <a:xfrm>
              <a:off x="5258983" y="267255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Vrije vorm 27">
              <a:extLst>
                <a:ext uri="{FF2B5EF4-FFF2-40B4-BE49-F238E27FC236}">
                  <a16:creationId xmlns:a16="http://schemas.microsoft.com/office/drawing/2014/main" id="{D103712C-BC10-FA48-BEE2-94055D691E16}"/>
                </a:ext>
              </a:extLst>
            </p:cNvPr>
            <p:cNvSpPr/>
            <p:nvPr/>
          </p:nvSpPr>
          <p:spPr>
            <a:xfrm rot="14390448">
              <a:off x="6037022" y="2677415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9" name="Tekstvak 28">
            <a:extLst>
              <a:ext uri="{FF2B5EF4-FFF2-40B4-BE49-F238E27FC236}">
                <a16:creationId xmlns:a16="http://schemas.microsoft.com/office/drawing/2014/main" id="{2E5103C6-2625-D845-AA52-91D007D5562A}"/>
              </a:ext>
            </a:extLst>
          </p:cNvPr>
          <p:cNvSpPr txBox="1"/>
          <p:nvPr/>
        </p:nvSpPr>
        <p:spPr>
          <a:xfrm>
            <a:off x="996363" y="804092"/>
            <a:ext cx="126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T-vormen</a:t>
            </a:r>
          </a:p>
        </p:txBody>
      </p:sp>
    </p:spTree>
    <p:extLst>
      <p:ext uri="{BB962C8B-B14F-4D97-AF65-F5344CB8AC3E}">
        <p14:creationId xmlns:p14="http://schemas.microsoft.com/office/powerpoint/2010/main" val="19640455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6FA46F50-7D52-B142-B8E0-1CDAAE8E5B07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0" y="1440000"/>
            <a:ext cx="5094000" cy="3958882"/>
            <a:chOff x="1586069" y="992236"/>
            <a:chExt cx="6688922" cy="5197101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95017AC-C3A2-6D46-809A-6C53884CD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520A127-E50A-8844-B02D-0E27D560939B}"/>
                </a:ext>
              </a:extLst>
            </p:cNvPr>
            <p:cNvSpPr/>
            <p:nvPr/>
          </p:nvSpPr>
          <p:spPr>
            <a:xfrm>
              <a:off x="1752291" y="469659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BD0FDA4A-B3F2-4340-B844-0C9F0DBD3E9A}"/>
                </a:ext>
              </a:extLst>
            </p:cNvPr>
            <p:cNvSpPr/>
            <p:nvPr/>
          </p:nvSpPr>
          <p:spPr>
            <a:xfrm rot="14390448">
              <a:off x="2530330" y="469403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E2EA7C0-C4EB-EB45-9FF1-C6895A3CEF67}"/>
                </a:ext>
              </a:extLst>
            </p:cNvPr>
            <p:cNvSpPr/>
            <p:nvPr/>
          </p:nvSpPr>
          <p:spPr>
            <a:xfrm>
              <a:off x="4092025" y="469814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5C692EBF-220E-0243-B9CC-91D88F930C33}"/>
                </a:ext>
              </a:extLst>
            </p:cNvPr>
            <p:cNvSpPr/>
            <p:nvPr/>
          </p:nvSpPr>
          <p:spPr>
            <a:xfrm rot="14390448">
              <a:off x="4870064" y="469557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1C82FFD2-0CAB-FA46-A5C3-BF768A524DAB}"/>
                </a:ext>
              </a:extLst>
            </p:cNvPr>
            <p:cNvSpPr/>
            <p:nvPr/>
          </p:nvSpPr>
          <p:spPr>
            <a:xfrm>
              <a:off x="6439192" y="4693777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0999F3F-A089-7F4D-A344-98CB4A092253}"/>
                </a:ext>
              </a:extLst>
            </p:cNvPr>
            <p:cNvSpPr/>
            <p:nvPr/>
          </p:nvSpPr>
          <p:spPr>
            <a:xfrm rot="14390448">
              <a:off x="7217231" y="469120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CDCE73FA-0F8E-9648-A0FB-8F8211DBF8A7}"/>
                </a:ext>
              </a:extLst>
            </p:cNvPr>
            <p:cNvSpPr/>
            <p:nvPr/>
          </p:nvSpPr>
          <p:spPr>
            <a:xfrm>
              <a:off x="2922161" y="40295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730BD0AF-CB56-584F-989E-3F71BDB355DD}"/>
                </a:ext>
              </a:extLst>
            </p:cNvPr>
            <p:cNvSpPr/>
            <p:nvPr/>
          </p:nvSpPr>
          <p:spPr>
            <a:xfrm rot="14390448">
              <a:off x="3700200" y="4034446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55CC55EA-B9D9-9542-9A53-B0205BD8D740}"/>
                </a:ext>
              </a:extLst>
            </p:cNvPr>
            <p:cNvSpPr/>
            <p:nvPr/>
          </p:nvSpPr>
          <p:spPr>
            <a:xfrm>
              <a:off x="5261893" y="4020514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0804BFDA-DDCC-F640-BEF6-1E8D64907CBD}"/>
                </a:ext>
              </a:extLst>
            </p:cNvPr>
            <p:cNvSpPr/>
            <p:nvPr/>
          </p:nvSpPr>
          <p:spPr>
            <a:xfrm rot="14390448">
              <a:off x="6039932" y="4017945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FC13405F-793C-C349-986C-839D75B6CEE1}"/>
                </a:ext>
              </a:extLst>
            </p:cNvPr>
            <p:cNvSpPr/>
            <p:nvPr/>
          </p:nvSpPr>
          <p:spPr>
            <a:xfrm>
              <a:off x="1754553" y="335675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0898362B-8E66-FA47-8EDF-923D1F5ABCED}"/>
                </a:ext>
              </a:extLst>
            </p:cNvPr>
            <p:cNvSpPr/>
            <p:nvPr/>
          </p:nvSpPr>
          <p:spPr>
            <a:xfrm rot="14390448">
              <a:off x="2532592" y="33541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F9DC063B-92FA-8D49-A4EF-A6A4A1DA37CF}"/>
                </a:ext>
              </a:extLst>
            </p:cNvPr>
            <p:cNvSpPr/>
            <p:nvPr/>
          </p:nvSpPr>
          <p:spPr>
            <a:xfrm>
              <a:off x="4092265" y="3350322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BF734FD6-EBF5-594F-BCBA-4E6E4F6D768B}"/>
                </a:ext>
              </a:extLst>
            </p:cNvPr>
            <p:cNvSpPr/>
            <p:nvPr/>
          </p:nvSpPr>
          <p:spPr>
            <a:xfrm rot="14390448">
              <a:off x="4870304" y="3347753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3" name="Vrije vorm 22">
              <a:extLst>
                <a:ext uri="{FF2B5EF4-FFF2-40B4-BE49-F238E27FC236}">
                  <a16:creationId xmlns:a16="http://schemas.microsoft.com/office/drawing/2014/main" id="{ADF309AF-6154-FE4C-855C-3F30E11CF3D1}"/>
                </a:ext>
              </a:extLst>
            </p:cNvPr>
            <p:cNvSpPr/>
            <p:nvPr/>
          </p:nvSpPr>
          <p:spPr>
            <a:xfrm>
              <a:off x="6424325" y="334313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 23">
              <a:extLst>
                <a:ext uri="{FF2B5EF4-FFF2-40B4-BE49-F238E27FC236}">
                  <a16:creationId xmlns:a16="http://schemas.microsoft.com/office/drawing/2014/main" id="{A761AF52-0918-854A-BC1A-D2321526103A}"/>
                </a:ext>
              </a:extLst>
            </p:cNvPr>
            <p:cNvSpPr/>
            <p:nvPr/>
          </p:nvSpPr>
          <p:spPr>
            <a:xfrm rot="14390448">
              <a:off x="7202364" y="334056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5" name="Vrije vorm 24">
              <a:extLst>
                <a:ext uri="{FF2B5EF4-FFF2-40B4-BE49-F238E27FC236}">
                  <a16:creationId xmlns:a16="http://schemas.microsoft.com/office/drawing/2014/main" id="{6EC49019-84A9-2D47-B9B1-FCE97E01F239}"/>
                </a:ext>
              </a:extLst>
            </p:cNvPr>
            <p:cNvSpPr/>
            <p:nvPr/>
          </p:nvSpPr>
          <p:spPr>
            <a:xfrm>
              <a:off x="2924087" y="2668423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Vrije vorm 25">
              <a:extLst>
                <a:ext uri="{FF2B5EF4-FFF2-40B4-BE49-F238E27FC236}">
                  <a16:creationId xmlns:a16="http://schemas.microsoft.com/office/drawing/2014/main" id="{4283D38B-9C49-C041-8535-84C345DFB90C}"/>
                </a:ext>
              </a:extLst>
            </p:cNvPr>
            <p:cNvSpPr/>
            <p:nvPr/>
          </p:nvSpPr>
          <p:spPr>
            <a:xfrm rot="14390448">
              <a:off x="3702126" y="2665854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7" name="Vrije vorm 26">
              <a:extLst>
                <a:ext uri="{FF2B5EF4-FFF2-40B4-BE49-F238E27FC236}">
                  <a16:creationId xmlns:a16="http://schemas.microsoft.com/office/drawing/2014/main" id="{69BC0E38-9795-5C4F-A74F-318F809349B2}"/>
                </a:ext>
              </a:extLst>
            </p:cNvPr>
            <p:cNvSpPr/>
            <p:nvPr/>
          </p:nvSpPr>
          <p:spPr>
            <a:xfrm>
              <a:off x="5258983" y="267255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Vrije vorm 27">
              <a:extLst>
                <a:ext uri="{FF2B5EF4-FFF2-40B4-BE49-F238E27FC236}">
                  <a16:creationId xmlns:a16="http://schemas.microsoft.com/office/drawing/2014/main" id="{D103712C-BC10-FA48-BEE2-94055D691E16}"/>
                </a:ext>
              </a:extLst>
            </p:cNvPr>
            <p:cNvSpPr/>
            <p:nvPr/>
          </p:nvSpPr>
          <p:spPr>
            <a:xfrm rot="14390448">
              <a:off x="6037022" y="2677415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9" name="Vrije vorm 28">
              <a:extLst>
                <a:ext uri="{FF2B5EF4-FFF2-40B4-BE49-F238E27FC236}">
                  <a16:creationId xmlns:a16="http://schemas.microsoft.com/office/drawing/2014/main" id="{C4705948-4F92-F24B-B946-C98C1849A57E}"/>
                </a:ext>
              </a:extLst>
            </p:cNvPr>
            <p:cNvSpPr/>
            <p:nvPr/>
          </p:nvSpPr>
          <p:spPr>
            <a:xfrm>
              <a:off x="1758745" y="2008933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Vrije vorm 29">
              <a:extLst>
                <a:ext uri="{FF2B5EF4-FFF2-40B4-BE49-F238E27FC236}">
                  <a16:creationId xmlns:a16="http://schemas.microsoft.com/office/drawing/2014/main" id="{FDBC262B-63C1-1045-A890-276A2195894F}"/>
                </a:ext>
              </a:extLst>
            </p:cNvPr>
            <p:cNvSpPr/>
            <p:nvPr/>
          </p:nvSpPr>
          <p:spPr>
            <a:xfrm rot="14390448">
              <a:off x="2536784" y="2006364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31" name="Tekstvak 30">
            <a:extLst>
              <a:ext uri="{FF2B5EF4-FFF2-40B4-BE49-F238E27FC236}">
                <a16:creationId xmlns:a16="http://schemas.microsoft.com/office/drawing/2014/main" id="{900CBA0E-0986-6A47-A1BD-7ECA38DDF4CA}"/>
              </a:ext>
            </a:extLst>
          </p:cNvPr>
          <p:cNvSpPr txBox="1"/>
          <p:nvPr/>
        </p:nvSpPr>
        <p:spPr>
          <a:xfrm>
            <a:off x="996363" y="804092"/>
            <a:ext cx="126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T-vormen</a:t>
            </a:r>
          </a:p>
        </p:txBody>
      </p:sp>
    </p:spTree>
    <p:extLst>
      <p:ext uri="{BB962C8B-B14F-4D97-AF65-F5344CB8AC3E}">
        <p14:creationId xmlns:p14="http://schemas.microsoft.com/office/powerpoint/2010/main" val="42002915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DA0943D4-D53B-684A-8194-3E230C61EE0A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0" y="1440000"/>
            <a:ext cx="5097600" cy="3960689"/>
            <a:chOff x="1586069" y="992236"/>
            <a:chExt cx="6688922" cy="5197101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95017AC-C3A2-6D46-809A-6C53884CD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520A127-E50A-8844-B02D-0E27D560939B}"/>
                </a:ext>
              </a:extLst>
            </p:cNvPr>
            <p:cNvSpPr/>
            <p:nvPr/>
          </p:nvSpPr>
          <p:spPr>
            <a:xfrm>
              <a:off x="1752291" y="469659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BD0FDA4A-B3F2-4340-B844-0C9F0DBD3E9A}"/>
                </a:ext>
              </a:extLst>
            </p:cNvPr>
            <p:cNvSpPr/>
            <p:nvPr/>
          </p:nvSpPr>
          <p:spPr>
            <a:xfrm rot="14390448">
              <a:off x="2530330" y="469403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E2EA7C0-C4EB-EB45-9FF1-C6895A3CEF67}"/>
                </a:ext>
              </a:extLst>
            </p:cNvPr>
            <p:cNvSpPr/>
            <p:nvPr/>
          </p:nvSpPr>
          <p:spPr>
            <a:xfrm>
              <a:off x="4092025" y="469814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5C692EBF-220E-0243-B9CC-91D88F930C33}"/>
                </a:ext>
              </a:extLst>
            </p:cNvPr>
            <p:cNvSpPr/>
            <p:nvPr/>
          </p:nvSpPr>
          <p:spPr>
            <a:xfrm rot="14390448">
              <a:off x="4870064" y="469557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1C82FFD2-0CAB-FA46-A5C3-BF768A524DAB}"/>
                </a:ext>
              </a:extLst>
            </p:cNvPr>
            <p:cNvSpPr/>
            <p:nvPr/>
          </p:nvSpPr>
          <p:spPr>
            <a:xfrm>
              <a:off x="6439192" y="4693777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0999F3F-A089-7F4D-A344-98CB4A092253}"/>
                </a:ext>
              </a:extLst>
            </p:cNvPr>
            <p:cNvSpPr/>
            <p:nvPr/>
          </p:nvSpPr>
          <p:spPr>
            <a:xfrm rot="14390448">
              <a:off x="7217231" y="469120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CDCE73FA-0F8E-9648-A0FB-8F8211DBF8A7}"/>
                </a:ext>
              </a:extLst>
            </p:cNvPr>
            <p:cNvSpPr/>
            <p:nvPr/>
          </p:nvSpPr>
          <p:spPr>
            <a:xfrm>
              <a:off x="2922161" y="40295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730BD0AF-CB56-584F-989E-3F71BDB355DD}"/>
                </a:ext>
              </a:extLst>
            </p:cNvPr>
            <p:cNvSpPr/>
            <p:nvPr/>
          </p:nvSpPr>
          <p:spPr>
            <a:xfrm rot="14390448">
              <a:off x="3700200" y="4034446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55CC55EA-B9D9-9542-9A53-B0205BD8D740}"/>
                </a:ext>
              </a:extLst>
            </p:cNvPr>
            <p:cNvSpPr/>
            <p:nvPr/>
          </p:nvSpPr>
          <p:spPr>
            <a:xfrm>
              <a:off x="5261893" y="4020514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0804BFDA-DDCC-F640-BEF6-1E8D64907CBD}"/>
                </a:ext>
              </a:extLst>
            </p:cNvPr>
            <p:cNvSpPr/>
            <p:nvPr/>
          </p:nvSpPr>
          <p:spPr>
            <a:xfrm rot="14390448">
              <a:off x="6039932" y="4017945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FC13405F-793C-C349-986C-839D75B6CEE1}"/>
                </a:ext>
              </a:extLst>
            </p:cNvPr>
            <p:cNvSpPr/>
            <p:nvPr/>
          </p:nvSpPr>
          <p:spPr>
            <a:xfrm>
              <a:off x="1754553" y="335675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0898362B-8E66-FA47-8EDF-923D1F5ABCED}"/>
                </a:ext>
              </a:extLst>
            </p:cNvPr>
            <p:cNvSpPr/>
            <p:nvPr/>
          </p:nvSpPr>
          <p:spPr>
            <a:xfrm rot="14390448">
              <a:off x="2532592" y="33541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F9DC063B-92FA-8D49-A4EF-A6A4A1DA37CF}"/>
                </a:ext>
              </a:extLst>
            </p:cNvPr>
            <p:cNvSpPr/>
            <p:nvPr/>
          </p:nvSpPr>
          <p:spPr>
            <a:xfrm>
              <a:off x="4092265" y="3350322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BF734FD6-EBF5-594F-BCBA-4E6E4F6D768B}"/>
                </a:ext>
              </a:extLst>
            </p:cNvPr>
            <p:cNvSpPr/>
            <p:nvPr/>
          </p:nvSpPr>
          <p:spPr>
            <a:xfrm rot="14390448">
              <a:off x="4870304" y="3347753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3" name="Vrije vorm 22">
              <a:extLst>
                <a:ext uri="{FF2B5EF4-FFF2-40B4-BE49-F238E27FC236}">
                  <a16:creationId xmlns:a16="http://schemas.microsoft.com/office/drawing/2014/main" id="{ADF309AF-6154-FE4C-855C-3F30E11CF3D1}"/>
                </a:ext>
              </a:extLst>
            </p:cNvPr>
            <p:cNvSpPr/>
            <p:nvPr/>
          </p:nvSpPr>
          <p:spPr>
            <a:xfrm>
              <a:off x="6424325" y="334313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 23">
              <a:extLst>
                <a:ext uri="{FF2B5EF4-FFF2-40B4-BE49-F238E27FC236}">
                  <a16:creationId xmlns:a16="http://schemas.microsoft.com/office/drawing/2014/main" id="{A761AF52-0918-854A-BC1A-D2321526103A}"/>
                </a:ext>
              </a:extLst>
            </p:cNvPr>
            <p:cNvSpPr/>
            <p:nvPr/>
          </p:nvSpPr>
          <p:spPr>
            <a:xfrm rot="14390448">
              <a:off x="7202364" y="334056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5" name="Vrije vorm 24">
              <a:extLst>
                <a:ext uri="{FF2B5EF4-FFF2-40B4-BE49-F238E27FC236}">
                  <a16:creationId xmlns:a16="http://schemas.microsoft.com/office/drawing/2014/main" id="{6EC49019-84A9-2D47-B9B1-FCE97E01F239}"/>
                </a:ext>
              </a:extLst>
            </p:cNvPr>
            <p:cNvSpPr/>
            <p:nvPr/>
          </p:nvSpPr>
          <p:spPr>
            <a:xfrm>
              <a:off x="2924087" y="2668423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Vrije vorm 25">
              <a:extLst>
                <a:ext uri="{FF2B5EF4-FFF2-40B4-BE49-F238E27FC236}">
                  <a16:creationId xmlns:a16="http://schemas.microsoft.com/office/drawing/2014/main" id="{4283D38B-9C49-C041-8535-84C345DFB90C}"/>
                </a:ext>
              </a:extLst>
            </p:cNvPr>
            <p:cNvSpPr/>
            <p:nvPr/>
          </p:nvSpPr>
          <p:spPr>
            <a:xfrm rot="14390448">
              <a:off x="3702126" y="2665854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7" name="Vrije vorm 26">
              <a:extLst>
                <a:ext uri="{FF2B5EF4-FFF2-40B4-BE49-F238E27FC236}">
                  <a16:creationId xmlns:a16="http://schemas.microsoft.com/office/drawing/2014/main" id="{69BC0E38-9795-5C4F-A74F-318F809349B2}"/>
                </a:ext>
              </a:extLst>
            </p:cNvPr>
            <p:cNvSpPr/>
            <p:nvPr/>
          </p:nvSpPr>
          <p:spPr>
            <a:xfrm>
              <a:off x="5258983" y="267255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Vrije vorm 27">
              <a:extLst>
                <a:ext uri="{FF2B5EF4-FFF2-40B4-BE49-F238E27FC236}">
                  <a16:creationId xmlns:a16="http://schemas.microsoft.com/office/drawing/2014/main" id="{D103712C-BC10-FA48-BEE2-94055D691E16}"/>
                </a:ext>
              </a:extLst>
            </p:cNvPr>
            <p:cNvSpPr/>
            <p:nvPr/>
          </p:nvSpPr>
          <p:spPr>
            <a:xfrm rot="14390448">
              <a:off x="6037022" y="2677415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9" name="Vrije vorm 28">
              <a:extLst>
                <a:ext uri="{FF2B5EF4-FFF2-40B4-BE49-F238E27FC236}">
                  <a16:creationId xmlns:a16="http://schemas.microsoft.com/office/drawing/2014/main" id="{C4705948-4F92-F24B-B946-C98C1849A57E}"/>
                </a:ext>
              </a:extLst>
            </p:cNvPr>
            <p:cNvSpPr/>
            <p:nvPr/>
          </p:nvSpPr>
          <p:spPr>
            <a:xfrm>
              <a:off x="1758745" y="2008933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Vrije vorm 29">
              <a:extLst>
                <a:ext uri="{FF2B5EF4-FFF2-40B4-BE49-F238E27FC236}">
                  <a16:creationId xmlns:a16="http://schemas.microsoft.com/office/drawing/2014/main" id="{FDBC262B-63C1-1045-A890-276A2195894F}"/>
                </a:ext>
              </a:extLst>
            </p:cNvPr>
            <p:cNvSpPr/>
            <p:nvPr/>
          </p:nvSpPr>
          <p:spPr>
            <a:xfrm rot="14390448">
              <a:off x="2536784" y="2006364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751E90D6-8434-8F43-BCA0-07ACE42D8B79}"/>
                </a:ext>
              </a:extLst>
            </p:cNvPr>
            <p:cNvSpPr/>
            <p:nvPr/>
          </p:nvSpPr>
          <p:spPr>
            <a:xfrm>
              <a:off x="4089428" y="199357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6E87312F-C011-C743-A301-A13066BFDF14}"/>
                </a:ext>
              </a:extLst>
            </p:cNvPr>
            <p:cNvSpPr/>
            <p:nvPr/>
          </p:nvSpPr>
          <p:spPr>
            <a:xfrm rot="14390448">
              <a:off x="4867467" y="199101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33" name="Tekstvak 32">
            <a:extLst>
              <a:ext uri="{FF2B5EF4-FFF2-40B4-BE49-F238E27FC236}">
                <a16:creationId xmlns:a16="http://schemas.microsoft.com/office/drawing/2014/main" id="{4310A5D5-7746-3946-B169-6AACA3A4D37C}"/>
              </a:ext>
            </a:extLst>
          </p:cNvPr>
          <p:cNvSpPr txBox="1"/>
          <p:nvPr/>
        </p:nvSpPr>
        <p:spPr>
          <a:xfrm>
            <a:off x="996363" y="804092"/>
            <a:ext cx="126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T-vormen</a:t>
            </a:r>
          </a:p>
        </p:txBody>
      </p:sp>
    </p:spTree>
    <p:extLst>
      <p:ext uri="{BB962C8B-B14F-4D97-AF65-F5344CB8AC3E}">
        <p14:creationId xmlns:p14="http://schemas.microsoft.com/office/powerpoint/2010/main" val="10588974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39E22DD7-3AF8-874B-B997-74BD7FA7A9AB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0" y="1440000"/>
            <a:ext cx="5097600" cy="3960689"/>
            <a:chOff x="1586069" y="992236"/>
            <a:chExt cx="6688922" cy="5197101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95017AC-C3A2-6D46-809A-6C53884CD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520A127-E50A-8844-B02D-0E27D560939B}"/>
                </a:ext>
              </a:extLst>
            </p:cNvPr>
            <p:cNvSpPr/>
            <p:nvPr/>
          </p:nvSpPr>
          <p:spPr>
            <a:xfrm>
              <a:off x="1752291" y="469659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BD0FDA4A-B3F2-4340-B844-0C9F0DBD3E9A}"/>
                </a:ext>
              </a:extLst>
            </p:cNvPr>
            <p:cNvSpPr/>
            <p:nvPr/>
          </p:nvSpPr>
          <p:spPr>
            <a:xfrm rot="14390448">
              <a:off x="2530330" y="469403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E2EA7C0-C4EB-EB45-9FF1-C6895A3CEF67}"/>
                </a:ext>
              </a:extLst>
            </p:cNvPr>
            <p:cNvSpPr/>
            <p:nvPr/>
          </p:nvSpPr>
          <p:spPr>
            <a:xfrm>
              <a:off x="4092025" y="469814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5C692EBF-220E-0243-B9CC-91D88F930C33}"/>
                </a:ext>
              </a:extLst>
            </p:cNvPr>
            <p:cNvSpPr/>
            <p:nvPr/>
          </p:nvSpPr>
          <p:spPr>
            <a:xfrm rot="14390448">
              <a:off x="4870064" y="469557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1C82FFD2-0CAB-FA46-A5C3-BF768A524DAB}"/>
                </a:ext>
              </a:extLst>
            </p:cNvPr>
            <p:cNvSpPr/>
            <p:nvPr/>
          </p:nvSpPr>
          <p:spPr>
            <a:xfrm>
              <a:off x="6439192" y="4693777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0999F3F-A089-7F4D-A344-98CB4A092253}"/>
                </a:ext>
              </a:extLst>
            </p:cNvPr>
            <p:cNvSpPr/>
            <p:nvPr/>
          </p:nvSpPr>
          <p:spPr>
            <a:xfrm rot="14390448">
              <a:off x="7217231" y="469120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CDCE73FA-0F8E-9648-A0FB-8F8211DBF8A7}"/>
                </a:ext>
              </a:extLst>
            </p:cNvPr>
            <p:cNvSpPr/>
            <p:nvPr/>
          </p:nvSpPr>
          <p:spPr>
            <a:xfrm>
              <a:off x="2922161" y="40295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730BD0AF-CB56-584F-989E-3F71BDB355DD}"/>
                </a:ext>
              </a:extLst>
            </p:cNvPr>
            <p:cNvSpPr/>
            <p:nvPr/>
          </p:nvSpPr>
          <p:spPr>
            <a:xfrm rot="14390448">
              <a:off x="3700200" y="4034446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55CC55EA-B9D9-9542-9A53-B0205BD8D740}"/>
                </a:ext>
              </a:extLst>
            </p:cNvPr>
            <p:cNvSpPr/>
            <p:nvPr/>
          </p:nvSpPr>
          <p:spPr>
            <a:xfrm>
              <a:off x="5261893" y="4020514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0804BFDA-DDCC-F640-BEF6-1E8D64907CBD}"/>
                </a:ext>
              </a:extLst>
            </p:cNvPr>
            <p:cNvSpPr/>
            <p:nvPr/>
          </p:nvSpPr>
          <p:spPr>
            <a:xfrm rot="14390448">
              <a:off x="6039932" y="4017945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FC13405F-793C-C349-986C-839D75B6CEE1}"/>
                </a:ext>
              </a:extLst>
            </p:cNvPr>
            <p:cNvSpPr/>
            <p:nvPr/>
          </p:nvSpPr>
          <p:spPr>
            <a:xfrm>
              <a:off x="1754553" y="335675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0898362B-8E66-FA47-8EDF-923D1F5ABCED}"/>
                </a:ext>
              </a:extLst>
            </p:cNvPr>
            <p:cNvSpPr/>
            <p:nvPr/>
          </p:nvSpPr>
          <p:spPr>
            <a:xfrm rot="14390448">
              <a:off x="2532592" y="3354181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F9DC063B-92FA-8D49-A4EF-A6A4A1DA37CF}"/>
                </a:ext>
              </a:extLst>
            </p:cNvPr>
            <p:cNvSpPr/>
            <p:nvPr/>
          </p:nvSpPr>
          <p:spPr>
            <a:xfrm>
              <a:off x="4092265" y="3350322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BF734FD6-EBF5-594F-BCBA-4E6E4F6D768B}"/>
                </a:ext>
              </a:extLst>
            </p:cNvPr>
            <p:cNvSpPr/>
            <p:nvPr/>
          </p:nvSpPr>
          <p:spPr>
            <a:xfrm rot="14390448">
              <a:off x="4870304" y="3347753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3" name="Vrije vorm 22">
              <a:extLst>
                <a:ext uri="{FF2B5EF4-FFF2-40B4-BE49-F238E27FC236}">
                  <a16:creationId xmlns:a16="http://schemas.microsoft.com/office/drawing/2014/main" id="{ADF309AF-6154-FE4C-855C-3F30E11CF3D1}"/>
                </a:ext>
              </a:extLst>
            </p:cNvPr>
            <p:cNvSpPr/>
            <p:nvPr/>
          </p:nvSpPr>
          <p:spPr>
            <a:xfrm>
              <a:off x="6424325" y="334313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 23">
              <a:extLst>
                <a:ext uri="{FF2B5EF4-FFF2-40B4-BE49-F238E27FC236}">
                  <a16:creationId xmlns:a16="http://schemas.microsoft.com/office/drawing/2014/main" id="{A761AF52-0918-854A-BC1A-D2321526103A}"/>
                </a:ext>
              </a:extLst>
            </p:cNvPr>
            <p:cNvSpPr/>
            <p:nvPr/>
          </p:nvSpPr>
          <p:spPr>
            <a:xfrm rot="14390448">
              <a:off x="7202364" y="334056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5" name="Vrije vorm 24">
              <a:extLst>
                <a:ext uri="{FF2B5EF4-FFF2-40B4-BE49-F238E27FC236}">
                  <a16:creationId xmlns:a16="http://schemas.microsoft.com/office/drawing/2014/main" id="{6EC49019-84A9-2D47-B9B1-FCE97E01F239}"/>
                </a:ext>
              </a:extLst>
            </p:cNvPr>
            <p:cNvSpPr/>
            <p:nvPr/>
          </p:nvSpPr>
          <p:spPr>
            <a:xfrm>
              <a:off x="2924087" y="2668423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Vrije vorm 25">
              <a:extLst>
                <a:ext uri="{FF2B5EF4-FFF2-40B4-BE49-F238E27FC236}">
                  <a16:creationId xmlns:a16="http://schemas.microsoft.com/office/drawing/2014/main" id="{4283D38B-9C49-C041-8535-84C345DFB90C}"/>
                </a:ext>
              </a:extLst>
            </p:cNvPr>
            <p:cNvSpPr/>
            <p:nvPr/>
          </p:nvSpPr>
          <p:spPr>
            <a:xfrm rot="14390448">
              <a:off x="3702126" y="2665854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7" name="Vrije vorm 26">
              <a:extLst>
                <a:ext uri="{FF2B5EF4-FFF2-40B4-BE49-F238E27FC236}">
                  <a16:creationId xmlns:a16="http://schemas.microsoft.com/office/drawing/2014/main" id="{69BC0E38-9795-5C4F-A74F-318F809349B2}"/>
                </a:ext>
              </a:extLst>
            </p:cNvPr>
            <p:cNvSpPr/>
            <p:nvPr/>
          </p:nvSpPr>
          <p:spPr>
            <a:xfrm>
              <a:off x="5258983" y="267255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Vrije vorm 27">
              <a:extLst>
                <a:ext uri="{FF2B5EF4-FFF2-40B4-BE49-F238E27FC236}">
                  <a16:creationId xmlns:a16="http://schemas.microsoft.com/office/drawing/2014/main" id="{D103712C-BC10-FA48-BEE2-94055D691E16}"/>
                </a:ext>
              </a:extLst>
            </p:cNvPr>
            <p:cNvSpPr/>
            <p:nvPr/>
          </p:nvSpPr>
          <p:spPr>
            <a:xfrm rot="14390448">
              <a:off x="6037022" y="2677415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9" name="Vrije vorm 28">
              <a:extLst>
                <a:ext uri="{FF2B5EF4-FFF2-40B4-BE49-F238E27FC236}">
                  <a16:creationId xmlns:a16="http://schemas.microsoft.com/office/drawing/2014/main" id="{C4705948-4F92-F24B-B946-C98C1849A57E}"/>
                </a:ext>
              </a:extLst>
            </p:cNvPr>
            <p:cNvSpPr/>
            <p:nvPr/>
          </p:nvSpPr>
          <p:spPr>
            <a:xfrm>
              <a:off x="1758745" y="2008933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Vrije vorm 29">
              <a:extLst>
                <a:ext uri="{FF2B5EF4-FFF2-40B4-BE49-F238E27FC236}">
                  <a16:creationId xmlns:a16="http://schemas.microsoft.com/office/drawing/2014/main" id="{FDBC262B-63C1-1045-A890-276A2195894F}"/>
                </a:ext>
              </a:extLst>
            </p:cNvPr>
            <p:cNvSpPr/>
            <p:nvPr/>
          </p:nvSpPr>
          <p:spPr>
            <a:xfrm rot="14390448">
              <a:off x="2536784" y="2006364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751E90D6-8434-8F43-BCA0-07ACE42D8B79}"/>
                </a:ext>
              </a:extLst>
            </p:cNvPr>
            <p:cNvSpPr/>
            <p:nvPr/>
          </p:nvSpPr>
          <p:spPr>
            <a:xfrm>
              <a:off x="4089428" y="199357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6E87312F-C011-C743-A301-A13066BFDF14}"/>
                </a:ext>
              </a:extLst>
            </p:cNvPr>
            <p:cNvSpPr/>
            <p:nvPr/>
          </p:nvSpPr>
          <p:spPr>
            <a:xfrm rot="14390448">
              <a:off x="4867467" y="1991010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3" name="Vrije vorm 32">
              <a:extLst>
                <a:ext uri="{FF2B5EF4-FFF2-40B4-BE49-F238E27FC236}">
                  <a16:creationId xmlns:a16="http://schemas.microsoft.com/office/drawing/2014/main" id="{DB44817D-D326-1B48-82BD-B1CE52999F48}"/>
                </a:ext>
              </a:extLst>
            </p:cNvPr>
            <p:cNvSpPr/>
            <p:nvPr/>
          </p:nvSpPr>
          <p:spPr>
            <a:xfrm>
              <a:off x="6428728" y="1990628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8688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Vrije vorm 33">
              <a:extLst>
                <a:ext uri="{FF2B5EF4-FFF2-40B4-BE49-F238E27FC236}">
                  <a16:creationId xmlns:a16="http://schemas.microsoft.com/office/drawing/2014/main" id="{7A3094A0-85FA-804F-820A-5877A7419F98}"/>
                </a:ext>
              </a:extLst>
            </p:cNvPr>
            <p:cNvSpPr/>
            <p:nvPr/>
          </p:nvSpPr>
          <p:spPr>
            <a:xfrm rot="14390448">
              <a:off x="7206767" y="1988059"/>
              <a:ext cx="774131" cy="1341389"/>
            </a:xfrm>
            <a:custGeom>
              <a:avLst/>
              <a:gdLst>
                <a:gd name="connsiteX0" fmla="*/ 0 w 1111955"/>
                <a:gd name="connsiteY0" fmla="*/ 0 h 1924755"/>
                <a:gd name="connsiteX1" fmla="*/ 0 w 1111955"/>
                <a:gd name="connsiteY1" fmla="*/ 643467 h 1924755"/>
                <a:gd name="connsiteX2" fmla="*/ 558800 w 1111955"/>
                <a:gd name="connsiteY2" fmla="*/ 965200 h 1924755"/>
                <a:gd name="connsiteX3" fmla="*/ 558800 w 1111955"/>
                <a:gd name="connsiteY3" fmla="*/ 1608667 h 1924755"/>
                <a:gd name="connsiteX4" fmla="*/ 1111955 w 1111955"/>
                <a:gd name="connsiteY4" fmla="*/ 1924755 h 1924755"/>
                <a:gd name="connsiteX5" fmla="*/ 1111955 w 1111955"/>
                <a:gd name="connsiteY5" fmla="*/ 643467 h 1924755"/>
                <a:gd name="connsiteX6" fmla="*/ 0 w 1111955"/>
                <a:gd name="connsiteY6" fmla="*/ 0 h 192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55" h="1924755">
                  <a:moveTo>
                    <a:pt x="0" y="0"/>
                  </a:moveTo>
                  <a:lnTo>
                    <a:pt x="0" y="643467"/>
                  </a:lnTo>
                  <a:lnTo>
                    <a:pt x="558800" y="965200"/>
                  </a:lnTo>
                  <a:lnTo>
                    <a:pt x="558800" y="1608667"/>
                  </a:lnTo>
                  <a:lnTo>
                    <a:pt x="1111955" y="1924755"/>
                  </a:lnTo>
                  <a:lnTo>
                    <a:pt x="1111955" y="64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688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35" name="Tekstvak 34">
            <a:extLst>
              <a:ext uri="{FF2B5EF4-FFF2-40B4-BE49-F238E27FC236}">
                <a16:creationId xmlns:a16="http://schemas.microsoft.com/office/drawing/2014/main" id="{DC3AE304-D857-274A-8CC2-CB34BABC0F6C}"/>
              </a:ext>
            </a:extLst>
          </p:cNvPr>
          <p:cNvSpPr txBox="1"/>
          <p:nvPr/>
        </p:nvSpPr>
        <p:spPr>
          <a:xfrm>
            <a:off x="996363" y="804092"/>
            <a:ext cx="126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T-vormen</a:t>
            </a:r>
          </a:p>
        </p:txBody>
      </p: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0EC98812-E447-1549-BAEC-2B9EA98D0A47}"/>
              </a:ext>
            </a:extLst>
          </p:cNvPr>
          <p:cNvCxnSpPr>
            <a:cxnSpLocks/>
          </p:cNvCxnSpPr>
          <p:nvPr/>
        </p:nvCxnSpPr>
        <p:spPr>
          <a:xfrm>
            <a:off x="4301052" y="5685167"/>
            <a:ext cx="1794948" cy="0"/>
          </a:xfrm>
          <a:prstGeom prst="straightConnector1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92560008-8295-9A49-97AE-2AB55BB36313}"/>
                  </a:ext>
                </a:extLst>
              </p:cNvPr>
              <p:cNvSpPr txBox="1"/>
              <p:nvPr/>
            </p:nvSpPr>
            <p:spPr>
              <a:xfrm>
                <a:off x="4898455" y="5669268"/>
                <a:ext cx="645626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92560008-8295-9A49-97AE-2AB55BB36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455" y="5669268"/>
                <a:ext cx="645626" cy="4019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4D30D1DA-6DBF-1847-A523-5BAC7B93BB32}"/>
              </a:ext>
            </a:extLst>
          </p:cNvPr>
          <p:cNvCxnSpPr>
            <a:cxnSpLocks/>
          </p:cNvCxnSpPr>
          <p:nvPr/>
        </p:nvCxnSpPr>
        <p:spPr>
          <a:xfrm>
            <a:off x="3397909" y="4816475"/>
            <a:ext cx="10860" cy="499343"/>
          </a:xfrm>
          <a:prstGeom prst="straightConnector1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6B45FC97-CE1E-1848-940A-3ADE3EE36B31}"/>
              </a:ext>
            </a:extLst>
          </p:cNvPr>
          <p:cNvSpPr txBox="1"/>
          <p:nvPr/>
        </p:nvSpPr>
        <p:spPr>
          <a:xfrm>
            <a:off x="2789429" y="485864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24883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kstvak 35">
            <a:extLst>
              <a:ext uri="{FF2B5EF4-FFF2-40B4-BE49-F238E27FC236}">
                <a16:creationId xmlns:a16="http://schemas.microsoft.com/office/drawing/2014/main" id="{3A327055-131F-AB41-907D-D1D7592ED623}"/>
              </a:ext>
            </a:extLst>
          </p:cNvPr>
          <p:cNvSpPr txBox="1"/>
          <p:nvPr/>
        </p:nvSpPr>
        <p:spPr>
          <a:xfrm>
            <a:off x="996363" y="804092"/>
            <a:ext cx="17051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Vlakvullingen</a:t>
            </a:r>
          </a:p>
        </p:txBody>
      </p:sp>
    </p:spTree>
    <p:extLst>
      <p:ext uri="{BB962C8B-B14F-4D97-AF65-F5344CB8AC3E}">
        <p14:creationId xmlns:p14="http://schemas.microsoft.com/office/powerpoint/2010/main" val="2983148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6C9BA2A-8FA5-2042-B2F1-CDA8A4B01268}"/>
              </a:ext>
            </a:extLst>
          </p:cNvPr>
          <p:cNvSpPr txBox="1"/>
          <p:nvPr/>
        </p:nvSpPr>
        <p:spPr>
          <a:xfrm>
            <a:off x="996363" y="804092"/>
            <a:ext cx="17051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Vlakvullingen</a:t>
            </a:r>
          </a:p>
        </p:txBody>
      </p:sp>
      <p:sp>
        <p:nvSpPr>
          <p:cNvPr id="4" name="Tekstvak 3">
            <a:hlinkClick r:id="rId2" action="ppaction://hlinksldjump"/>
            <a:extLst>
              <a:ext uri="{FF2B5EF4-FFF2-40B4-BE49-F238E27FC236}">
                <a16:creationId xmlns:a16="http://schemas.microsoft.com/office/drawing/2014/main" id="{11BF7A26-3B66-A74E-962E-230B1799D976}"/>
              </a:ext>
            </a:extLst>
          </p:cNvPr>
          <p:cNvSpPr txBox="1"/>
          <p:nvPr/>
        </p:nvSpPr>
        <p:spPr>
          <a:xfrm>
            <a:off x="1691204" y="2180857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  <p:sp>
        <p:nvSpPr>
          <p:cNvPr id="5" name="Tekstvak 4">
            <a:hlinkClick r:id="rId3" action="ppaction://hlinksldjump"/>
            <a:extLst>
              <a:ext uri="{FF2B5EF4-FFF2-40B4-BE49-F238E27FC236}">
                <a16:creationId xmlns:a16="http://schemas.microsoft.com/office/drawing/2014/main" id="{B00A37F5-7775-2D4A-BF43-D0B3DAAC6C71}"/>
              </a:ext>
            </a:extLst>
          </p:cNvPr>
          <p:cNvSpPr txBox="1"/>
          <p:nvPr/>
        </p:nvSpPr>
        <p:spPr>
          <a:xfrm>
            <a:off x="1662854" y="3194134"/>
            <a:ext cx="9017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Grieks</a:t>
            </a:r>
          </a:p>
        </p:txBody>
      </p:sp>
      <p:sp>
        <p:nvSpPr>
          <p:cNvPr id="6" name="Tekstvak 5">
            <a:hlinkClick r:id="rId4" action="ppaction://hlinksldjump"/>
            <a:extLst>
              <a:ext uri="{FF2B5EF4-FFF2-40B4-BE49-F238E27FC236}">
                <a16:creationId xmlns:a16="http://schemas.microsoft.com/office/drawing/2014/main" id="{D68A4246-B229-CF4B-AA64-92F4399DDAD9}"/>
              </a:ext>
            </a:extLst>
          </p:cNvPr>
          <p:cNvSpPr txBox="1"/>
          <p:nvPr/>
        </p:nvSpPr>
        <p:spPr>
          <a:xfrm>
            <a:off x="1662853" y="4207411"/>
            <a:ext cx="918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Vissen</a:t>
            </a:r>
          </a:p>
        </p:txBody>
      </p:sp>
    </p:spTree>
    <p:extLst>
      <p:ext uri="{BB962C8B-B14F-4D97-AF65-F5344CB8AC3E}">
        <p14:creationId xmlns:p14="http://schemas.microsoft.com/office/powerpoint/2010/main" val="141759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Afbeelding 34" descr="Border">
            <a:extLst>
              <a:ext uri="{FF2B5EF4-FFF2-40B4-BE49-F238E27FC236}">
                <a16:creationId xmlns:a16="http://schemas.microsoft.com/office/drawing/2014/main" id="{B0A6E0BA-AF38-A24E-8DDC-4081D8816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48" y="2192400"/>
            <a:ext cx="3710927" cy="27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 descr="Border">
            <a:extLst>
              <a:ext uri="{FF2B5EF4-FFF2-40B4-BE49-F238E27FC236}">
                <a16:creationId xmlns:a16="http://schemas.microsoft.com/office/drawing/2014/main" id="{62796580-21B8-0D43-A5E0-9F8719398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98926"/>
            <a:ext cx="3709935" cy="278920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Rechthoek 89">
            <a:extLst>
              <a:ext uri="{FF2B5EF4-FFF2-40B4-BE49-F238E27FC236}">
                <a16:creationId xmlns:a16="http://schemas.microsoft.com/office/drawing/2014/main" id="{ADE0B777-CFC1-DC43-9A25-49E64895F438}"/>
              </a:ext>
            </a:extLst>
          </p:cNvPr>
          <p:cNvSpPr/>
          <p:nvPr/>
        </p:nvSpPr>
        <p:spPr>
          <a:xfrm>
            <a:off x="1065599" y="4139261"/>
            <a:ext cx="1558937" cy="39763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EDE729ED-FAB8-594A-AEFA-A254F84F34D3}"/>
              </a:ext>
            </a:extLst>
          </p:cNvPr>
          <p:cNvSpPr txBox="1"/>
          <p:nvPr/>
        </p:nvSpPr>
        <p:spPr>
          <a:xfrm>
            <a:off x="996363" y="804092"/>
            <a:ext cx="16780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Rechthoeken</a:t>
            </a:r>
          </a:p>
        </p:txBody>
      </p:sp>
    </p:spTree>
    <p:extLst>
      <p:ext uri="{BB962C8B-B14F-4D97-AF65-F5344CB8AC3E}">
        <p14:creationId xmlns:p14="http://schemas.microsoft.com/office/powerpoint/2010/main" val="38180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s Paving - David Bailey's World of Tessellations">
            <a:extLst>
              <a:ext uri="{FF2B5EF4-FFF2-40B4-BE49-F238E27FC236}">
                <a16:creationId xmlns:a16="http://schemas.microsoft.com/office/drawing/2014/main" id="{28F795EC-25D9-5441-A1AA-E756D8C95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07" y="1947081"/>
            <a:ext cx="4388799" cy="32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he Famous Cairo Tiling as seen in Maadi | Arab West Report">
            <a:extLst>
              <a:ext uri="{FF2B5EF4-FFF2-40B4-BE49-F238E27FC236}">
                <a16:creationId xmlns:a16="http://schemas.microsoft.com/office/drawing/2014/main" id="{00A17092-042C-1C4A-9232-2D0A5B9A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69" y="1947081"/>
            <a:ext cx="4602308" cy="32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AD6FB18-5F86-1541-A865-A1DAD927850A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</p:spTree>
    <p:extLst>
      <p:ext uri="{BB962C8B-B14F-4D97-AF65-F5344CB8AC3E}">
        <p14:creationId xmlns:p14="http://schemas.microsoft.com/office/powerpoint/2010/main" val="384337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16961C33-A723-6D42-A9B9-83FE2CDE1AF3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</p:spTree>
    <p:extLst>
      <p:ext uri="{BB962C8B-B14F-4D97-AF65-F5344CB8AC3E}">
        <p14:creationId xmlns:p14="http://schemas.microsoft.com/office/powerpoint/2010/main" val="35085446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681531F-7269-F742-A420-D07D70077CBF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F6516E-E00D-954F-A5D9-16C7A8F1E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486" y="1019535"/>
            <a:ext cx="4975602" cy="49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819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681531F-7269-F742-A420-D07D70077CBF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F6516E-E00D-954F-A5D9-16C7A8F1EB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362486" y="1019535"/>
            <a:ext cx="4975602" cy="4975602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94E79B8-CFE6-C84E-B0A1-3E997C88779E}"/>
              </a:ext>
            </a:extLst>
          </p:cNvPr>
          <p:cNvCxnSpPr>
            <a:cxnSpLocks/>
          </p:cNvCxnSpPr>
          <p:nvPr/>
        </p:nvCxnSpPr>
        <p:spPr>
          <a:xfrm>
            <a:off x="3465095" y="1134979"/>
            <a:ext cx="47564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DA329D5-A242-EF4E-BF20-9C6578E907BA}"/>
              </a:ext>
            </a:extLst>
          </p:cNvPr>
          <p:cNvCxnSpPr>
            <a:cxnSpLocks/>
          </p:cNvCxnSpPr>
          <p:nvPr/>
        </p:nvCxnSpPr>
        <p:spPr>
          <a:xfrm>
            <a:off x="3472045" y="2316079"/>
            <a:ext cx="47564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5D509B1-1E73-F049-A280-136B6C9CE648}"/>
              </a:ext>
            </a:extLst>
          </p:cNvPr>
          <p:cNvCxnSpPr>
            <a:cxnSpLocks/>
          </p:cNvCxnSpPr>
          <p:nvPr/>
        </p:nvCxnSpPr>
        <p:spPr>
          <a:xfrm>
            <a:off x="3465095" y="3507336"/>
            <a:ext cx="47564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09A13595-199D-7646-87EB-D0B6FFB2E974}"/>
              </a:ext>
            </a:extLst>
          </p:cNvPr>
          <p:cNvCxnSpPr>
            <a:cxnSpLocks/>
          </p:cNvCxnSpPr>
          <p:nvPr/>
        </p:nvCxnSpPr>
        <p:spPr>
          <a:xfrm>
            <a:off x="3465095" y="4703319"/>
            <a:ext cx="47564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A34DFA-6C72-3949-BD7A-96CAA1866691}"/>
              </a:ext>
            </a:extLst>
          </p:cNvPr>
          <p:cNvCxnSpPr>
            <a:cxnSpLocks/>
          </p:cNvCxnSpPr>
          <p:nvPr/>
        </p:nvCxnSpPr>
        <p:spPr>
          <a:xfrm>
            <a:off x="3472045" y="5890318"/>
            <a:ext cx="47564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AF90B51C-5462-0C4E-94ED-B814842428B8}"/>
              </a:ext>
            </a:extLst>
          </p:cNvPr>
          <p:cNvCxnSpPr>
            <a:cxnSpLocks/>
          </p:cNvCxnSpPr>
          <p:nvPr/>
        </p:nvCxnSpPr>
        <p:spPr>
          <a:xfrm>
            <a:off x="3472045" y="1134979"/>
            <a:ext cx="0" cy="47553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3055BB5-4950-9042-890A-AA8AA8FF7D64}"/>
              </a:ext>
            </a:extLst>
          </p:cNvPr>
          <p:cNvCxnSpPr>
            <a:cxnSpLocks/>
          </p:cNvCxnSpPr>
          <p:nvPr/>
        </p:nvCxnSpPr>
        <p:spPr>
          <a:xfrm>
            <a:off x="4642754" y="1129666"/>
            <a:ext cx="0" cy="47553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E89D08DA-9009-884E-A7D4-121DE45F2FD0}"/>
              </a:ext>
            </a:extLst>
          </p:cNvPr>
          <p:cNvCxnSpPr>
            <a:cxnSpLocks/>
          </p:cNvCxnSpPr>
          <p:nvPr/>
        </p:nvCxnSpPr>
        <p:spPr>
          <a:xfrm>
            <a:off x="5844636" y="1129666"/>
            <a:ext cx="0" cy="47553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B742B21-A0CB-6E4B-A364-3888BBEB2B7C}"/>
              </a:ext>
            </a:extLst>
          </p:cNvPr>
          <p:cNvCxnSpPr>
            <a:cxnSpLocks/>
          </p:cNvCxnSpPr>
          <p:nvPr/>
        </p:nvCxnSpPr>
        <p:spPr>
          <a:xfrm>
            <a:off x="7036127" y="1129666"/>
            <a:ext cx="0" cy="47553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9F33EF6-63B4-5042-8EA3-517CDEF33249}"/>
              </a:ext>
            </a:extLst>
          </p:cNvPr>
          <p:cNvCxnSpPr>
            <a:cxnSpLocks/>
          </p:cNvCxnSpPr>
          <p:nvPr/>
        </p:nvCxnSpPr>
        <p:spPr>
          <a:xfrm>
            <a:off x="8221579" y="1129666"/>
            <a:ext cx="0" cy="47553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7299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681531F-7269-F742-A420-D07D70077CBF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  <p:grpSp>
        <p:nvGrpSpPr>
          <p:cNvPr id="43" name="Groep 42">
            <a:extLst>
              <a:ext uri="{FF2B5EF4-FFF2-40B4-BE49-F238E27FC236}">
                <a16:creationId xmlns:a16="http://schemas.microsoft.com/office/drawing/2014/main" id="{E2AD66AE-6B01-094F-98AB-5C7AA306576F}"/>
              </a:ext>
            </a:extLst>
          </p:cNvPr>
          <p:cNvGrpSpPr/>
          <p:nvPr/>
        </p:nvGrpSpPr>
        <p:grpSpPr>
          <a:xfrm>
            <a:off x="3362486" y="1013185"/>
            <a:ext cx="4975602" cy="4975602"/>
            <a:chOff x="3362486" y="1013185"/>
            <a:chExt cx="4975602" cy="4975602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A6F6516E-E00D-954F-A5D9-16C7A8F1E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3362486" y="1013185"/>
              <a:ext cx="4975602" cy="4975602"/>
            </a:xfrm>
            <a:prstGeom prst="rect">
              <a:avLst/>
            </a:prstGeom>
          </p:spPr>
        </p:pic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694E79B8-CFE6-C84E-B0A1-3E997C88779E}"/>
                </a:ext>
              </a:extLst>
            </p:cNvPr>
            <p:cNvCxnSpPr>
              <a:cxnSpLocks/>
            </p:cNvCxnSpPr>
            <p:nvPr/>
          </p:nvCxnSpPr>
          <p:spPr>
            <a:xfrm>
              <a:off x="3465095" y="1134979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CDA329D5-A242-EF4E-BF20-9C6578E907BA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2316079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55D509B1-1E73-F049-A280-136B6C9CE648}"/>
                </a:ext>
              </a:extLst>
            </p:cNvPr>
            <p:cNvCxnSpPr>
              <a:cxnSpLocks/>
            </p:cNvCxnSpPr>
            <p:nvPr/>
          </p:nvCxnSpPr>
          <p:spPr>
            <a:xfrm>
              <a:off x="3465095" y="3507336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09A13595-199D-7646-87EB-D0B6FFB2E974}"/>
                </a:ext>
              </a:extLst>
            </p:cNvPr>
            <p:cNvCxnSpPr>
              <a:cxnSpLocks/>
            </p:cNvCxnSpPr>
            <p:nvPr/>
          </p:nvCxnSpPr>
          <p:spPr>
            <a:xfrm>
              <a:off x="3465095" y="4703319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9CA34DFA-6C72-3949-BD7A-96CAA1866691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5890318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AF90B51C-5462-0C4E-94ED-B814842428B8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1134979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A3055BB5-4950-9042-890A-AA8AA8FF7D64}"/>
                </a:ext>
              </a:extLst>
            </p:cNvPr>
            <p:cNvCxnSpPr>
              <a:cxnSpLocks/>
            </p:cNvCxnSpPr>
            <p:nvPr/>
          </p:nvCxnSpPr>
          <p:spPr>
            <a:xfrm>
              <a:off x="4642754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E89D08DA-9009-884E-A7D4-121DE45F2FD0}"/>
                </a:ext>
              </a:extLst>
            </p:cNvPr>
            <p:cNvCxnSpPr>
              <a:cxnSpLocks/>
            </p:cNvCxnSpPr>
            <p:nvPr/>
          </p:nvCxnSpPr>
          <p:spPr>
            <a:xfrm>
              <a:off x="5844636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2B742B21-A0CB-6E4B-A364-3888BBEB2B7C}"/>
                </a:ext>
              </a:extLst>
            </p:cNvPr>
            <p:cNvCxnSpPr>
              <a:cxnSpLocks/>
            </p:cNvCxnSpPr>
            <p:nvPr/>
          </p:nvCxnSpPr>
          <p:spPr>
            <a:xfrm>
              <a:off x="7036127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99F33EF6-63B4-5042-8EA3-517CDEF33249}"/>
                </a:ext>
              </a:extLst>
            </p:cNvPr>
            <p:cNvCxnSpPr>
              <a:cxnSpLocks/>
            </p:cNvCxnSpPr>
            <p:nvPr/>
          </p:nvCxnSpPr>
          <p:spPr>
            <a:xfrm>
              <a:off x="8221579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23213039-A633-2F40-99A9-B9E963C1FFC7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1723797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08160400-ED7D-8A4B-BF09-57C7D01B485D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4107067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2965649F-9B5B-4E4C-9191-21D2821168F7}"/>
                </a:ext>
              </a:extLst>
            </p:cNvPr>
            <p:cNvCxnSpPr>
              <a:cxnSpLocks/>
            </p:cNvCxnSpPr>
            <p:nvPr/>
          </p:nvCxnSpPr>
          <p:spPr>
            <a:xfrm>
              <a:off x="5844636" y="1726166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383BD2CD-D565-8F4B-8009-B3C082497336}"/>
                </a:ext>
              </a:extLst>
            </p:cNvPr>
            <p:cNvCxnSpPr>
              <a:cxnSpLocks/>
            </p:cNvCxnSpPr>
            <p:nvPr/>
          </p:nvCxnSpPr>
          <p:spPr>
            <a:xfrm>
              <a:off x="5859068" y="4103892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4CF7DD02-5D41-4C4A-8594-A76CDB249C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2754" y="2908649"/>
              <a:ext cx="1201882" cy="31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0B8208A7-0E3F-B74B-861D-AB62611413CE}"/>
                </a:ext>
              </a:extLst>
            </p:cNvPr>
            <p:cNvCxnSpPr>
              <a:cxnSpLocks/>
            </p:cNvCxnSpPr>
            <p:nvPr/>
          </p:nvCxnSpPr>
          <p:spPr>
            <a:xfrm>
              <a:off x="7036127" y="2911824"/>
              <a:ext cx="118545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FE653DC7-5A54-DD49-8993-30897A7E4EBC}"/>
                </a:ext>
              </a:extLst>
            </p:cNvPr>
            <p:cNvCxnSpPr>
              <a:cxnSpLocks/>
            </p:cNvCxnSpPr>
            <p:nvPr/>
          </p:nvCxnSpPr>
          <p:spPr>
            <a:xfrm>
              <a:off x="7045120" y="5298270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87E6531A-C5D5-2E42-ACBC-E51A7EFDCB0C}"/>
                </a:ext>
              </a:extLst>
            </p:cNvPr>
            <p:cNvCxnSpPr>
              <a:cxnSpLocks/>
            </p:cNvCxnSpPr>
            <p:nvPr/>
          </p:nvCxnSpPr>
          <p:spPr>
            <a:xfrm>
              <a:off x="4642754" y="5298270"/>
              <a:ext cx="12018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27EDE7E2-9227-F94F-9DD7-6D77BCA79C7B}"/>
                </a:ext>
              </a:extLst>
            </p:cNvPr>
            <p:cNvCxnSpPr>
              <a:cxnSpLocks/>
            </p:cNvCxnSpPr>
            <p:nvPr/>
          </p:nvCxnSpPr>
          <p:spPr>
            <a:xfrm>
              <a:off x="5243156" y="1129666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81E4FEB6-F13D-3648-ADAB-0622FEA53DE6}"/>
                </a:ext>
              </a:extLst>
            </p:cNvPr>
            <p:cNvCxnSpPr>
              <a:cxnSpLocks/>
            </p:cNvCxnSpPr>
            <p:nvPr/>
          </p:nvCxnSpPr>
          <p:spPr>
            <a:xfrm>
              <a:off x="4064654" y="2320923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2F9ADE42-68CF-3941-8A0D-93B39350B4B9}"/>
                </a:ext>
              </a:extLst>
            </p:cNvPr>
            <p:cNvCxnSpPr>
              <a:cxnSpLocks/>
            </p:cNvCxnSpPr>
            <p:nvPr/>
          </p:nvCxnSpPr>
          <p:spPr>
            <a:xfrm>
              <a:off x="4064654" y="4709218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AC304C7B-972F-5F45-91A8-6C9EF88EAD3D}"/>
                </a:ext>
              </a:extLst>
            </p:cNvPr>
            <p:cNvCxnSpPr>
              <a:cxnSpLocks/>
            </p:cNvCxnSpPr>
            <p:nvPr/>
          </p:nvCxnSpPr>
          <p:spPr>
            <a:xfrm>
              <a:off x="5247274" y="3516455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30DECFD5-3467-C043-B923-3322B3CA4427}"/>
                </a:ext>
              </a:extLst>
            </p:cNvPr>
            <p:cNvCxnSpPr>
              <a:cxnSpLocks/>
            </p:cNvCxnSpPr>
            <p:nvPr/>
          </p:nvCxnSpPr>
          <p:spPr>
            <a:xfrm>
              <a:off x="6445115" y="2326867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48DCB7F1-9C28-6947-B687-CABEF957E6BD}"/>
                </a:ext>
              </a:extLst>
            </p:cNvPr>
            <p:cNvCxnSpPr>
              <a:cxnSpLocks/>
            </p:cNvCxnSpPr>
            <p:nvPr/>
          </p:nvCxnSpPr>
          <p:spPr>
            <a:xfrm>
              <a:off x="6441940" y="4701767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D988E2EC-4CC9-714E-86EC-C3B5A1AB404C}"/>
                </a:ext>
              </a:extLst>
            </p:cNvPr>
            <p:cNvCxnSpPr>
              <a:cxnSpLocks/>
            </p:cNvCxnSpPr>
            <p:nvPr/>
          </p:nvCxnSpPr>
          <p:spPr>
            <a:xfrm>
              <a:off x="7626215" y="3512179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3255505E-B3AC-4A43-9D24-5A5FFF6B7434}"/>
                </a:ext>
              </a:extLst>
            </p:cNvPr>
            <p:cNvCxnSpPr>
              <a:cxnSpLocks/>
            </p:cNvCxnSpPr>
            <p:nvPr/>
          </p:nvCxnSpPr>
          <p:spPr>
            <a:xfrm>
              <a:off x="7626215" y="1130590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33370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ep 101">
            <a:extLst>
              <a:ext uri="{FF2B5EF4-FFF2-40B4-BE49-F238E27FC236}">
                <a16:creationId xmlns:a16="http://schemas.microsoft.com/office/drawing/2014/main" id="{0F1B451E-1065-7449-8363-53802132D72D}"/>
              </a:ext>
            </a:extLst>
          </p:cNvPr>
          <p:cNvGrpSpPr/>
          <p:nvPr/>
        </p:nvGrpSpPr>
        <p:grpSpPr>
          <a:xfrm>
            <a:off x="3362486" y="1013185"/>
            <a:ext cx="4975602" cy="4975602"/>
            <a:chOff x="3362486" y="1013185"/>
            <a:chExt cx="4975602" cy="4975602"/>
          </a:xfrm>
        </p:grpSpPr>
        <p:pic>
          <p:nvPicPr>
            <p:cNvPr id="103" name="Afbeelding 102">
              <a:extLst>
                <a:ext uri="{FF2B5EF4-FFF2-40B4-BE49-F238E27FC236}">
                  <a16:creationId xmlns:a16="http://schemas.microsoft.com/office/drawing/2014/main" id="{7491DBA2-E7DD-2F40-B3A6-9F78719EB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3362486" y="1013185"/>
              <a:ext cx="4975602" cy="4975602"/>
            </a:xfrm>
            <a:prstGeom prst="rect">
              <a:avLst/>
            </a:prstGeom>
          </p:spPr>
        </p:pic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4C4378C4-5123-5847-85D6-75BEAAC7D741}"/>
                </a:ext>
              </a:extLst>
            </p:cNvPr>
            <p:cNvCxnSpPr>
              <a:cxnSpLocks/>
            </p:cNvCxnSpPr>
            <p:nvPr/>
          </p:nvCxnSpPr>
          <p:spPr>
            <a:xfrm>
              <a:off x="3465095" y="1134979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A126F2EF-28C2-7B4D-9D4D-F54B0BEC6A60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2316079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488A678A-68E1-EC46-95F8-5F188360CDB1}"/>
                </a:ext>
              </a:extLst>
            </p:cNvPr>
            <p:cNvCxnSpPr>
              <a:cxnSpLocks/>
            </p:cNvCxnSpPr>
            <p:nvPr/>
          </p:nvCxnSpPr>
          <p:spPr>
            <a:xfrm>
              <a:off x="3465095" y="3507336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EC51CED9-CE0B-164A-8B59-240FF1EFC704}"/>
                </a:ext>
              </a:extLst>
            </p:cNvPr>
            <p:cNvCxnSpPr>
              <a:cxnSpLocks/>
            </p:cNvCxnSpPr>
            <p:nvPr/>
          </p:nvCxnSpPr>
          <p:spPr>
            <a:xfrm>
              <a:off x="3465095" y="4703319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F218A457-BFA9-C744-A8C1-E0275E421B38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5890318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>
              <a:extLst>
                <a:ext uri="{FF2B5EF4-FFF2-40B4-BE49-F238E27FC236}">
                  <a16:creationId xmlns:a16="http://schemas.microsoft.com/office/drawing/2014/main" id="{6F86646F-C473-8A44-A953-ABCDF6327A72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1134979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chte verbindingslijn 109">
              <a:extLst>
                <a:ext uri="{FF2B5EF4-FFF2-40B4-BE49-F238E27FC236}">
                  <a16:creationId xmlns:a16="http://schemas.microsoft.com/office/drawing/2014/main" id="{E54E092C-2716-E647-9DAF-CD0B2615B6A4}"/>
                </a:ext>
              </a:extLst>
            </p:cNvPr>
            <p:cNvCxnSpPr>
              <a:cxnSpLocks/>
            </p:cNvCxnSpPr>
            <p:nvPr/>
          </p:nvCxnSpPr>
          <p:spPr>
            <a:xfrm>
              <a:off x="4642754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A0D1903D-77E1-C146-A57A-7697C1C17D29}"/>
                </a:ext>
              </a:extLst>
            </p:cNvPr>
            <p:cNvCxnSpPr>
              <a:cxnSpLocks/>
            </p:cNvCxnSpPr>
            <p:nvPr/>
          </p:nvCxnSpPr>
          <p:spPr>
            <a:xfrm>
              <a:off x="5844636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>
              <a:extLst>
                <a:ext uri="{FF2B5EF4-FFF2-40B4-BE49-F238E27FC236}">
                  <a16:creationId xmlns:a16="http://schemas.microsoft.com/office/drawing/2014/main" id="{6F8ACF20-AAD3-5247-8A5C-8F99271593A4}"/>
                </a:ext>
              </a:extLst>
            </p:cNvPr>
            <p:cNvCxnSpPr>
              <a:cxnSpLocks/>
            </p:cNvCxnSpPr>
            <p:nvPr/>
          </p:nvCxnSpPr>
          <p:spPr>
            <a:xfrm>
              <a:off x="7036127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1718D4CA-12EA-7D40-9A2D-134D2B1A104E}"/>
                </a:ext>
              </a:extLst>
            </p:cNvPr>
            <p:cNvCxnSpPr>
              <a:cxnSpLocks/>
            </p:cNvCxnSpPr>
            <p:nvPr/>
          </p:nvCxnSpPr>
          <p:spPr>
            <a:xfrm>
              <a:off x="8221579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88B7CD9A-21CA-D144-92BC-956CB7BC7937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1723797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885B51B8-C0F3-B047-BE20-55BE1B52D317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4107067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echte verbindingslijn 115">
              <a:extLst>
                <a:ext uri="{FF2B5EF4-FFF2-40B4-BE49-F238E27FC236}">
                  <a16:creationId xmlns:a16="http://schemas.microsoft.com/office/drawing/2014/main" id="{FEEBB572-0AA8-5540-93DC-908022489687}"/>
                </a:ext>
              </a:extLst>
            </p:cNvPr>
            <p:cNvCxnSpPr>
              <a:cxnSpLocks/>
            </p:cNvCxnSpPr>
            <p:nvPr/>
          </p:nvCxnSpPr>
          <p:spPr>
            <a:xfrm>
              <a:off x="5844636" y="1726166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chte verbindingslijn 116">
              <a:extLst>
                <a:ext uri="{FF2B5EF4-FFF2-40B4-BE49-F238E27FC236}">
                  <a16:creationId xmlns:a16="http://schemas.microsoft.com/office/drawing/2014/main" id="{13F85D20-CFAB-8544-B480-57D12AF16923}"/>
                </a:ext>
              </a:extLst>
            </p:cNvPr>
            <p:cNvCxnSpPr>
              <a:cxnSpLocks/>
            </p:cNvCxnSpPr>
            <p:nvPr/>
          </p:nvCxnSpPr>
          <p:spPr>
            <a:xfrm>
              <a:off x="5859068" y="4103892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echte verbindingslijn 117">
              <a:extLst>
                <a:ext uri="{FF2B5EF4-FFF2-40B4-BE49-F238E27FC236}">
                  <a16:creationId xmlns:a16="http://schemas.microsoft.com/office/drawing/2014/main" id="{749A77E1-0C7E-344F-B0B5-085A6F53BD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2754" y="2908649"/>
              <a:ext cx="1201882" cy="31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chte verbindingslijn 118">
              <a:extLst>
                <a:ext uri="{FF2B5EF4-FFF2-40B4-BE49-F238E27FC236}">
                  <a16:creationId xmlns:a16="http://schemas.microsoft.com/office/drawing/2014/main" id="{458B95E9-0B70-384C-A8E5-F77B2C8C0E29}"/>
                </a:ext>
              </a:extLst>
            </p:cNvPr>
            <p:cNvCxnSpPr>
              <a:cxnSpLocks/>
            </p:cNvCxnSpPr>
            <p:nvPr/>
          </p:nvCxnSpPr>
          <p:spPr>
            <a:xfrm>
              <a:off x="7036127" y="2911824"/>
              <a:ext cx="118545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Rechte verbindingslijn 119">
              <a:extLst>
                <a:ext uri="{FF2B5EF4-FFF2-40B4-BE49-F238E27FC236}">
                  <a16:creationId xmlns:a16="http://schemas.microsoft.com/office/drawing/2014/main" id="{9E4EFD25-936C-D74B-B22F-042AAF4CD226}"/>
                </a:ext>
              </a:extLst>
            </p:cNvPr>
            <p:cNvCxnSpPr>
              <a:cxnSpLocks/>
            </p:cNvCxnSpPr>
            <p:nvPr/>
          </p:nvCxnSpPr>
          <p:spPr>
            <a:xfrm>
              <a:off x="7045120" y="5298270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Rechte verbindingslijn 120">
              <a:extLst>
                <a:ext uri="{FF2B5EF4-FFF2-40B4-BE49-F238E27FC236}">
                  <a16:creationId xmlns:a16="http://schemas.microsoft.com/office/drawing/2014/main" id="{C398FEBA-87C4-124B-9ABC-F58FE5151A9E}"/>
                </a:ext>
              </a:extLst>
            </p:cNvPr>
            <p:cNvCxnSpPr>
              <a:cxnSpLocks/>
            </p:cNvCxnSpPr>
            <p:nvPr/>
          </p:nvCxnSpPr>
          <p:spPr>
            <a:xfrm>
              <a:off x="4642754" y="5298270"/>
              <a:ext cx="12018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echte verbindingslijn 121">
              <a:extLst>
                <a:ext uri="{FF2B5EF4-FFF2-40B4-BE49-F238E27FC236}">
                  <a16:creationId xmlns:a16="http://schemas.microsoft.com/office/drawing/2014/main" id="{5ABDF5C1-B6D7-2742-A31C-C4D695DAA32D}"/>
                </a:ext>
              </a:extLst>
            </p:cNvPr>
            <p:cNvCxnSpPr>
              <a:cxnSpLocks/>
            </p:cNvCxnSpPr>
            <p:nvPr/>
          </p:nvCxnSpPr>
          <p:spPr>
            <a:xfrm>
              <a:off x="5243156" y="1129666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E5268EE4-57C4-0E48-84D5-86E465E17633}"/>
                </a:ext>
              </a:extLst>
            </p:cNvPr>
            <p:cNvCxnSpPr>
              <a:cxnSpLocks/>
            </p:cNvCxnSpPr>
            <p:nvPr/>
          </p:nvCxnSpPr>
          <p:spPr>
            <a:xfrm>
              <a:off x="4064654" y="2320923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F2752829-961E-6D4F-B964-F5A31AEEAB72}"/>
                </a:ext>
              </a:extLst>
            </p:cNvPr>
            <p:cNvCxnSpPr>
              <a:cxnSpLocks/>
            </p:cNvCxnSpPr>
            <p:nvPr/>
          </p:nvCxnSpPr>
          <p:spPr>
            <a:xfrm>
              <a:off x="4064654" y="4709218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Rechte verbindingslijn 124">
              <a:extLst>
                <a:ext uri="{FF2B5EF4-FFF2-40B4-BE49-F238E27FC236}">
                  <a16:creationId xmlns:a16="http://schemas.microsoft.com/office/drawing/2014/main" id="{613A37E0-242F-384F-8EA5-0EC9B9EC8480}"/>
                </a:ext>
              </a:extLst>
            </p:cNvPr>
            <p:cNvCxnSpPr>
              <a:cxnSpLocks/>
            </p:cNvCxnSpPr>
            <p:nvPr/>
          </p:nvCxnSpPr>
          <p:spPr>
            <a:xfrm>
              <a:off x="5247274" y="3516455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C57452F3-4133-5B42-B8CC-A12CDFEBC060}"/>
                </a:ext>
              </a:extLst>
            </p:cNvPr>
            <p:cNvCxnSpPr>
              <a:cxnSpLocks/>
            </p:cNvCxnSpPr>
            <p:nvPr/>
          </p:nvCxnSpPr>
          <p:spPr>
            <a:xfrm>
              <a:off x="6445115" y="2326867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Rechte verbindingslijn 126">
              <a:extLst>
                <a:ext uri="{FF2B5EF4-FFF2-40B4-BE49-F238E27FC236}">
                  <a16:creationId xmlns:a16="http://schemas.microsoft.com/office/drawing/2014/main" id="{FAF4E882-1D04-CF41-92CD-90503399AB84}"/>
                </a:ext>
              </a:extLst>
            </p:cNvPr>
            <p:cNvCxnSpPr>
              <a:cxnSpLocks/>
            </p:cNvCxnSpPr>
            <p:nvPr/>
          </p:nvCxnSpPr>
          <p:spPr>
            <a:xfrm>
              <a:off x="6441940" y="4701767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echte verbindingslijn 127">
              <a:extLst>
                <a:ext uri="{FF2B5EF4-FFF2-40B4-BE49-F238E27FC236}">
                  <a16:creationId xmlns:a16="http://schemas.microsoft.com/office/drawing/2014/main" id="{1A127FB2-AEDB-AF4B-97CC-06B0D539C33B}"/>
                </a:ext>
              </a:extLst>
            </p:cNvPr>
            <p:cNvCxnSpPr>
              <a:cxnSpLocks/>
            </p:cNvCxnSpPr>
            <p:nvPr/>
          </p:nvCxnSpPr>
          <p:spPr>
            <a:xfrm>
              <a:off x="7626215" y="3512179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Rechte verbindingslijn 128">
              <a:extLst>
                <a:ext uri="{FF2B5EF4-FFF2-40B4-BE49-F238E27FC236}">
                  <a16:creationId xmlns:a16="http://schemas.microsoft.com/office/drawing/2014/main" id="{88032F7D-5E43-F544-8063-9D33FEADC463}"/>
                </a:ext>
              </a:extLst>
            </p:cNvPr>
            <p:cNvCxnSpPr>
              <a:cxnSpLocks/>
            </p:cNvCxnSpPr>
            <p:nvPr/>
          </p:nvCxnSpPr>
          <p:spPr>
            <a:xfrm>
              <a:off x="7626215" y="1130590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C681531F-7269-F742-A420-D07D70077CBF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601BF400-480F-0142-B9DA-F27EFF300C74}"/>
              </a:ext>
            </a:extLst>
          </p:cNvPr>
          <p:cNvCxnSpPr>
            <a:cxnSpLocks/>
          </p:cNvCxnSpPr>
          <p:nvPr/>
        </p:nvCxnSpPr>
        <p:spPr>
          <a:xfrm flipH="1" flipV="1">
            <a:off x="4064654" y="3204673"/>
            <a:ext cx="1178502" cy="602478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5D90FE41-AE7A-184D-BC44-C9DA271A0DA2}"/>
              </a:ext>
            </a:extLst>
          </p:cNvPr>
          <p:cNvCxnSpPr>
            <a:cxnSpLocks/>
          </p:cNvCxnSpPr>
          <p:nvPr/>
        </p:nvCxnSpPr>
        <p:spPr>
          <a:xfrm flipH="1">
            <a:off x="5250105" y="3214991"/>
            <a:ext cx="1200247" cy="589155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D0A37884-0A8A-154B-AA46-CA3F7F9E7ED6}"/>
              </a:ext>
            </a:extLst>
          </p:cNvPr>
          <p:cNvCxnSpPr>
            <a:cxnSpLocks/>
          </p:cNvCxnSpPr>
          <p:nvPr/>
        </p:nvCxnSpPr>
        <p:spPr>
          <a:xfrm flipH="1" flipV="1">
            <a:off x="6447712" y="3216722"/>
            <a:ext cx="1178502" cy="602478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2E50EF3C-EC25-4E42-80F6-1705DC4FB648}"/>
              </a:ext>
            </a:extLst>
          </p:cNvPr>
          <p:cNvCxnSpPr>
            <a:cxnSpLocks/>
          </p:cNvCxnSpPr>
          <p:nvPr/>
        </p:nvCxnSpPr>
        <p:spPr>
          <a:xfrm flipH="1">
            <a:off x="7625952" y="3517961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57F95768-7D51-8447-8E60-579269539A3E}"/>
              </a:ext>
            </a:extLst>
          </p:cNvPr>
          <p:cNvCxnSpPr>
            <a:cxnSpLocks/>
          </p:cNvCxnSpPr>
          <p:nvPr/>
        </p:nvCxnSpPr>
        <p:spPr>
          <a:xfrm flipH="1">
            <a:off x="3470667" y="3212248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1FE738E6-7F92-C74A-9FB7-3EF90B7346FE}"/>
              </a:ext>
            </a:extLst>
          </p:cNvPr>
          <p:cNvCxnSpPr>
            <a:cxnSpLocks/>
          </p:cNvCxnSpPr>
          <p:nvPr/>
        </p:nvCxnSpPr>
        <p:spPr>
          <a:xfrm flipH="1">
            <a:off x="4064654" y="4401404"/>
            <a:ext cx="1185451" cy="60420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9FEF4444-81D5-5C44-A624-470F6B4985F2}"/>
              </a:ext>
            </a:extLst>
          </p:cNvPr>
          <p:cNvCxnSpPr>
            <a:cxnSpLocks/>
          </p:cNvCxnSpPr>
          <p:nvPr/>
        </p:nvCxnSpPr>
        <p:spPr>
          <a:xfrm flipH="1" flipV="1">
            <a:off x="5250105" y="4401404"/>
            <a:ext cx="1197607" cy="59693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9AD8B851-0703-CE43-AB12-C4FB7E7E8B92}"/>
              </a:ext>
            </a:extLst>
          </p:cNvPr>
          <p:cNvCxnSpPr>
            <a:cxnSpLocks/>
          </p:cNvCxnSpPr>
          <p:nvPr/>
        </p:nvCxnSpPr>
        <p:spPr>
          <a:xfrm flipH="1">
            <a:off x="6450352" y="4388585"/>
            <a:ext cx="1175600" cy="60197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95FD028D-8864-764E-B970-57B55989A9D1}"/>
              </a:ext>
            </a:extLst>
          </p:cNvPr>
          <p:cNvCxnSpPr>
            <a:cxnSpLocks/>
          </p:cNvCxnSpPr>
          <p:nvPr/>
        </p:nvCxnSpPr>
        <p:spPr>
          <a:xfrm flipH="1" flipV="1">
            <a:off x="3472044" y="4700730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>
            <a:extLst>
              <a:ext uri="{FF2B5EF4-FFF2-40B4-BE49-F238E27FC236}">
                <a16:creationId xmlns:a16="http://schemas.microsoft.com/office/drawing/2014/main" id="{BF1B3FBE-CD43-2549-A580-2129ACB365EE}"/>
              </a:ext>
            </a:extLst>
          </p:cNvPr>
          <p:cNvCxnSpPr>
            <a:cxnSpLocks/>
          </p:cNvCxnSpPr>
          <p:nvPr/>
        </p:nvCxnSpPr>
        <p:spPr>
          <a:xfrm flipH="1" flipV="1">
            <a:off x="7621903" y="4394048"/>
            <a:ext cx="614446" cy="30771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9AEFD8A5-8A3C-6546-9BD2-A952BB94078C}"/>
              </a:ext>
            </a:extLst>
          </p:cNvPr>
          <p:cNvCxnSpPr>
            <a:cxnSpLocks/>
          </p:cNvCxnSpPr>
          <p:nvPr/>
        </p:nvCxnSpPr>
        <p:spPr>
          <a:xfrm flipH="1">
            <a:off x="4057510" y="2012184"/>
            <a:ext cx="1185451" cy="60420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DC61E2BD-3096-AA45-A6C9-A3EBB09F0E8E}"/>
              </a:ext>
            </a:extLst>
          </p:cNvPr>
          <p:cNvCxnSpPr>
            <a:cxnSpLocks/>
          </p:cNvCxnSpPr>
          <p:nvPr/>
        </p:nvCxnSpPr>
        <p:spPr>
          <a:xfrm flipH="1" flipV="1">
            <a:off x="5242961" y="2012184"/>
            <a:ext cx="1197607" cy="59693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4938575F-C377-D644-A3B7-4B0DC87591BF}"/>
              </a:ext>
            </a:extLst>
          </p:cNvPr>
          <p:cNvCxnSpPr>
            <a:cxnSpLocks/>
          </p:cNvCxnSpPr>
          <p:nvPr/>
        </p:nvCxnSpPr>
        <p:spPr>
          <a:xfrm flipH="1">
            <a:off x="6443208" y="1999365"/>
            <a:ext cx="1175600" cy="60197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>
            <a:extLst>
              <a:ext uri="{FF2B5EF4-FFF2-40B4-BE49-F238E27FC236}">
                <a16:creationId xmlns:a16="http://schemas.microsoft.com/office/drawing/2014/main" id="{2A5EE5B7-9BBA-3F40-80AC-40F0EC972B6E}"/>
              </a:ext>
            </a:extLst>
          </p:cNvPr>
          <p:cNvCxnSpPr>
            <a:cxnSpLocks/>
          </p:cNvCxnSpPr>
          <p:nvPr/>
        </p:nvCxnSpPr>
        <p:spPr>
          <a:xfrm flipH="1" flipV="1">
            <a:off x="3464900" y="2311510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0D0F986B-5186-E143-B23C-F93FB6394AC0}"/>
              </a:ext>
            </a:extLst>
          </p:cNvPr>
          <p:cNvCxnSpPr>
            <a:cxnSpLocks/>
          </p:cNvCxnSpPr>
          <p:nvPr/>
        </p:nvCxnSpPr>
        <p:spPr>
          <a:xfrm flipH="1" flipV="1">
            <a:off x="7614759" y="2004828"/>
            <a:ext cx="614446" cy="30771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>
            <a:extLst>
              <a:ext uri="{FF2B5EF4-FFF2-40B4-BE49-F238E27FC236}">
                <a16:creationId xmlns:a16="http://schemas.microsoft.com/office/drawing/2014/main" id="{F0F74086-BC61-DF4A-B129-E4E91E6A3F97}"/>
              </a:ext>
            </a:extLst>
          </p:cNvPr>
          <p:cNvCxnSpPr>
            <a:cxnSpLocks/>
          </p:cNvCxnSpPr>
          <p:nvPr/>
        </p:nvCxnSpPr>
        <p:spPr>
          <a:xfrm flipH="1" flipV="1">
            <a:off x="4647299" y="1127479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>
            <a:extLst>
              <a:ext uri="{FF2B5EF4-FFF2-40B4-BE49-F238E27FC236}">
                <a16:creationId xmlns:a16="http://schemas.microsoft.com/office/drawing/2014/main" id="{67053D35-C0D3-0C47-BF7D-DF4CFC4CCCEC}"/>
              </a:ext>
            </a:extLst>
          </p:cNvPr>
          <p:cNvCxnSpPr>
            <a:cxnSpLocks/>
          </p:cNvCxnSpPr>
          <p:nvPr/>
        </p:nvCxnSpPr>
        <p:spPr>
          <a:xfrm flipH="1">
            <a:off x="5251776" y="1134739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66244741-91A9-2545-A94E-195780AB9356}"/>
              </a:ext>
            </a:extLst>
          </p:cNvPr>
          <p:cNvCxnSpPr>
            <a:cxnSpLocks/>
          </p:cNvCxnSpPr>
          <p:nvPr/>
        </p:nvCxnSpPr>
        <p:spPr>
          <a:xfrm flipH="1" flipV="1">
            <a:off x="7021475" y="1123956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91">
            <a:extLst>
              <a:ext uri="{FF2B5EF4-FFF2-40B4-BE49-F238E27FC236}">
                <a16:creationId xmlns:a16="http://schemas.microsoft.com/office/drawing/2014/main" id="{115496B1-7C50-0148-B13F-6B4E65430831}"/>
              </a:ext>
            </a:extLst>
          </p:cNvPr>
          <p:cNvCxnSpPr>
            <a:cxnSpLocks/>
          </p:cNvCxnSpPr>
          <p:nvPr/>
        </p:nvCxnSpPr>
        <p:spPr>
          <a:xfrm flipH="1">
            <a:off x="7625952" y="1131216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608DFBC2-F8DF-824D-B661-7B115D6444DC}"/>
              </a:ext>
            </a:extLst>
          </p:cNvPr>
          <p:cNvCxnSpPr>
            <a:cxnSpLocks/>
          </p:cNvCxnSpPr>
          <p:nvPr/>
        </p:nvCxnSpPr>
        <p:spPr>
          <a:xfrm flipH="1">
            <a:off x="3475962" y="5594101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93">
            <a:extLst>
              <a:ext uri="{FF2B5EF4-FFF2-40B4-BE49-F238E27FC236}">
                <a16:creationId xmlns:a16="http://schemas.microsoft.com/office/drawing/2014/main" id="{F47908DC-3267-2E42-92D2-A1BFCC111174}"/>
              </a:ext>
            </a:extLst>
          </p:cNvPr>
          <p:cNvCxnSpPr>
            <a:cxnSpLocks/>
          </p:cNvCxnSpPr>
          <p:nvPr/>
        </p:nvCxnSpPr>
        <p:spPr>
          <a:xfrm flipH="1" flipV="1">
            <a:off x="4062570" y="5587912"/>
            <a:ext cx="582665" cy="29968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95">
            <a:extLst>
              <a:ext uri="{FF2B5EF4-FFF2-40B4-BE49-F238E27FC236}">
                <a16:creationId xmlns:a16="http://schemas.microsoft.com/office/drawing/2014/main" id="{334A96BE-BFB8-3443-BEF6-498B6F3B7F7E}"/>
              </a:ext>
            </a:extLst>
          </p:cNvPr>
          <p:cNvCxnSpPr>
            <a:cxnSpLocks/>
          </p:cNvCxnSpPr>
          <p:nvPr/>
        </p:nvCxnSpPr>
        <p:spPr>
          <a:xfrm flipH="1">
            <a:off x="5850937" y="5584138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96">
            <a:extLst>
              <a:ext uri="{FF2B5EF4-FFF2-40B4-BE49-F238E27FC236}">
                <a16:creationId xmlns:a16="http://schemas.microsoft.com/office/drawing/2014/main" id="{DF214159-6747-E549-84C8-611C54A79E02}"/>
              </a:ext>
            </a:extLst>
          </p:cNvPr>
          <p:cNvCxnSpPr>
            <a:cxnSpLocks/>
          </p:cNvCxnSpPr>
          <p:nvPr/>
        </p:nvCxnSpPr>
        <p:spPr>
          <a:xfrm flipH="1" flipV="1">
            <a:off x="6437545" y="5577949"/>
            <a:ext cx="582665" cy="29968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chte verbindingslijn 97">
            <a:extLst>
              <a:ext uri="{FF2B5EF4-FFF2-40B4-BE49-F238E27FC236}">
                <a16:creationId xmlns:a16="http://schemas.microsoft.com/office/drawing/2014/main" id="{03CC3A98-19B0-2342-94FE-195B83925E40}"/>
              </a:ext>
            </a:extLst>
          </p:cNvPr>
          <p:cNvCxnSpPr>
            <a:cxnSpLocks/>
          </p:cNvCxnSpPr>
          <p:nvPr/>
        </p:nvCxnSpPr>
        <p:spPr>
          <a:xfrm flipH="1" flipV="1">
            <a:off x="5249053" y="1432362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9720489B-8428-3B4C-9097-2BC4BF986377}"/>
              </a:ext>
            </a:extLst>
          </p:cNvPr>
          <p:cNvCxnSpPr>
            <a:cxnSpLocks/>
          </p:cNvCxnSpPr>
          <p:nvPr/>
        </p:nvCxnSpPr>
        <p:spPr>
          <a:xfrm flipH="1" flipV="1">
            <a:off x="7630592" y="1435390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echte verbindingslijn 129">
            <a:extLst>
              <a:ext uri="{FF2B5EF4-FFF2-40B4-BE49-F238E27FC236}">
                <a16:creationId xmlns:a16="http://schemas.microsoft.com/office/drawing/2014/main" id="{B84E15D0-0128-DC44-AA13-9D4E6CFB2EF3}"/>
              </a:ext>
            </a:extLst>
          </p:cNvPr>
          <p:cNvCxnSpPr>
            <a:cxnSpLocks/>
          </p:cNvCxnSpPr>
          <p:nvPr/>
        </p:nvCxnSpPr>
        <p:spPr>
          <a:xfrm flipH="1" flipV="1">
            <a:off x="4059081" y="2610220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chte verbindingslijn 130">
            <a:extLst>
              <a:ext uri="{FF2B5EF4-FFF2-40B4-BE49-F238E27FC236}">
                <a16:creationId xmlns:a16="http://schemas.microsoft.com/office/drawing/2014/main" id="{A2B2F755-FC93-6145-98B9-A9A1D4F7C807}"/>
              </a:ext>
            </a:extLst>
          </p:cNvPr>
          <p:cNvCxnSpPr>
            <a:cxnSpLocks/>
          </p:cNvCxnSpPr>
          <p:nvPr/>
        </p:nvCxnSpPr>
        <p:spPr>
          <a:xfrm flipH="1" flipV="1">
            <a:off x="6440620" y="2613248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131">
            <a:extLst>
              <a:ext uri="{FF2B5EF4-FFF2-40B4-BE49-F238E27FC236}">
                <a16:creationId xmlns:a16="http://schemas.microsoft.com/office/drawing/2014/main" id="{6A3EFFD8-B797-6C41-9F05-9ADEC2AB6272}"/>
              </a:ext>
            </a:extLst>
          </p:cNvPr>
          <p:cNvCxnSpPr>
            <a:cxnSpLocks/>
          </p:cNvCxnSpPr>
          <p:nvPr/>
        </p:nvCxnSpPr>
        <p:spPr>
          <a:xfrm flipH="1" flipV="1">
            <a:off x="5245302" y="3804503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echte verbindingslijn 132">
            <a:extLst>
              <a:ext uri="{FF2B5EF4-FFF2-40B4-BE49-F238E27FC236}">
                <a16:creationId xmlns:a16="http://schemas.microsoft.com/office/drawing/2014/main" id="{D560CE56-4F64-BA49-836B-381A645AE4EF}"/>
              </a:ext>
            </a:extLst>
          </p:cNvPr>
          <p:cNvCxnSpPr>
            <a:cxnSpLocks/>
          </p:cNvCxnSpPr>
          <p:nvPr/>
        </p:nvCxnSpPr>
        <p:spPr>
          <a:xfrm flipH="1" flipV="1">
            <a:off x="7616901" y="3807531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Rechte verbindingslijn 133">
            <a:extLst>
              <a:ext uri="{FF2B5EF4-FFF2-40B4-BE49-F238E27FC236}">
                <a16:creationId xmlns:a16="http://schemas.microsoft.com/office/drawing/2014/main" id="{008F1F6B-0FFD-D546-AC91-16AB64B45923}"/>
              </a:ext>
            </a:extLst>
          </p:cNvPr>
          <p:cNvCxnSpPr>
            <a:cxnSpLocks/>
          </p:cNvCxnSpPr>
          <p:nvPr/>
        </p:nvCxnSpPr>
        <p:spPr>
          <a:xfrm flipH="1" flipV="1">
            <a:off x="4061600" y="4990008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Rechte verbindingslijn 134">
            <a:extLst>
              <a:ext uri="{FF2B5EF4-FFF2-40B4-BE49-F238E27FC236}">
                <a16:creationId xmlns:a16="http://schemas.microsoft.com/office/drawing/2014/main" id="{B1EA44D4-BE20-9C48-A6D1-6D4C00533097}"/>
              </a:ext>
            </a:extLst>
          </p:cNvPr>
          <p:cNvCxnSpPr>
            <a:cxnSpLocks/>
          </p:cNvCxnSpPr>
          <p:nvPr/>
        </p:nvCxnSpPr>
        <p:spPr>
          <a:xfrm flipH="1" flipV="1">
            <a:off x="6443139" y="4993036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0478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ep 101">
            <a:extLst>
              <a:ext uri="{FF2B5EF4-FFF2-40B4-BE49-F238E27FC236}">
                <a16:creationId xmlns:a16="http://schemas.microsoft.com/office/drawing/2014/main" id="{0F1B451E-1065-7449-8363-53802132D72D}"/>
              </a:ext>
            </a:extLst>
          </p:cNvPr>
          <p:cNvGrpSpPr/>
          <p:nvPr/>
        </p:nvGrpSpPr>
        <p:grpSpPr>
          <a:xfrm>
            <a:off x="3362486" y="1013185"/>
            <a:ext cx="4975602" cy="4975602"/>
            <a:chOff x="3362486" y="1013185"/>
            <a:chExt cx="4975602" cy="4975602"/>
          </a:xfrm>
        </p:grpSpPr>
        <p:pic>
          <p:nvPicPr>
            <p:cNvPr id="103" name="Afbeelding 102">
              <a:extLst>
                <a:ext uri="{FF2B5EF4-FFF2-40B4-BE49-F238E27FC236}">
                  <a16:creationId xmlns:a16="http://schemas.microsoft.com/office/drawing/2014/main" id="{7491DBA2-E7DD-2F40-B3A6-9F78719EB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3362486" y="1013185"/>
              <a:ext cx="4975602" cy="4975602"/>
            </a:xfrm>
            <a:prstGeom prst="rect">
              <a:avLst/>
            </a:prstGeom>
          </p:spPr>
        </p:pic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4C4378C4-5123-5847-85D6-75BEAAC7D741}"/>
                </a:ext>
              </a:extLst>
            </p:cNvPr>
            <p:cNvCxnSpPr>
              <a:cxnSpLocks/>
            </p:cNvCxnSpPr>
            <p:nvPr/>
          </p:nvCxnSpPr>
          <p:spPr>
            <a:xfrm>
              <a:off x="3465095" y="1134979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A126F2EF-28C2-7B4D-9D4D-F54B0BEC6A60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2316079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488A678A-68E1-EC46-95F8-5F188360CDB1}"/>
                </a:ext>
              </a:extLst>
            </p:cNvPr>
            <p:cNvCxnSpPr>
              <a:cxnSpLocks/>
            </p:cNvCxnSpPr>
            <p:nvPr/>
          </p:nvCxnSpPr>
          <p:spPr>
            <a:xfrm>
              <a:off x="3465095" y="3507336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EC51CED9-CE0B-164A-8B59-240FF1EFC704}"/>
                </a:ext>
              </a:extLst>
            </p:cNvPr>
            <p:cNvCxnSpPr>
              <a:cxnSpLocks/>
            </p:cNvCxnSpPr>
            <p:nvPr/>
          </p:nvCxnSpPr>
          <p:spPr>
            <a:xfrm>
              <a:off x="3465095" y="4703319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F218A457-BFA9-C744-A8C1-E0275E421B38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5890318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>
              <a:extLst>
                <a:ext uri="{FF2B5EF4-FFF2-40B4-BE49-F238E27FC236}">
                  <a16:creationId xmlns:a16="http://schemas.microsoft.com/office/drawing/2014/main" id="{6F86646F-C473-8A44-A953-ABCDF6327A72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1134979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chte verbindingslijn 109">
              <a:extLst>
                <a:ext uri="{FF2B5EF4-FFF2-40B4-BE49-F238E27FC236}">
                  <a16:creationId xmlns:a16="http://schemas.microsoft.com/office/drawing/2014/main" id="{E54E092C-2716-E647-9DAF-CD0B2615B6A4}"/>
                </a:ext>
              </a:extLst>
            </p:cNvPr>
            <p:cNvCxnSpPr>
              <a:cxnSpLocks/>
            </p:cNvCxnSpPr>
            <p:nvPr/>
          </p:nvCxnSpPr>
          <p:spPr>
            <a:xfrm>
              <a:off x="4642754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A0D1903D-77E1-C146-A57A-7697C1C17D29}"/>
                </a:ext>
              </a:extLst>
            </p:cNvPr>
            <p:cNvCxnSpPr>
              <a:cxnSpLocks/>
            </p:cNvCxnSpPr>
            <p:nvPr/>
          </p:nvCxnSpPr>
          <p:spPr>
            <a:xfrm>
              <a:off x="5844636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>
              <a:extLst>
                <a:ext uri="{FF2B5EF4-FFF2-40B4-BE49-F238E27FC236}">
                  <a16:creationId xmlns:a16="http://schemas.microsoft.com/office/drawing/2014/main" id="{6F8ACF20-AAD3-5247-8A5C-8F99271593A4}"/>
                </a:ext>
              </a:extLst>
            </p:cNvPr>
            <p:cNvCxnSpPr>
              <a:cxnSpLocks/>
            </p:cNvCxnSpPr>
            <p:nvPr/>
          </p:nvCxnSpPr>
          <p:spPr>
            <a:xfrm>
              <a:off x="7036127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1718D4CA-12EA-7D40-9A2D-134D2B1A104E}"/>
                </a:ext>
              </a:extLst>
            </p:cNvPr>
            <p:cNvCxnSpPr>
              <a:cxnSpLocks/>
            </p:cNvCxnSpPr>
            <p:nvPr/>
          </p:nvCxnSpPr>
          <p:spPr>
            <a:xfrm>
              <a:off x="8221579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88B7CD9A-21CA-D144-92BC-956CB7BC7937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1723797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885B51B8-C0F3-B047-BE20-55BE1B52D317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4107067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echte verbindingslijn 115">
              <a:extLst>
                <a:ext uri="{FF2B5EF4-FFF2-40B4-BE49-F238E27FC236}">
                  <a16:creationId xmlns:a16="http://schemas.microsoft.com/office/drawing/2014/main" id="{FEEBB572-0AA8-5540-93DC-908022489687}"/>
                </a:ext>
              </a:extLst>
            </p:cNvPr>
            <p:cNvCxnSpPr>
              <a:cxnSpLocks/>
            </p:cNvCxnSpPr>
            <p:nvPr/>
          </p:nvCxnSpPr>
          <p:spPr>
            <a:xfrm>
              <a:off x="5844636" y="1726166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chte verbindingslijn 116">
              <a:extLst>
                <a:ext uri="{FF2B5EF4-FFF2-40B4-BE49-F238E27FC236}">
                  <a16:creationId xmlns:a16="http://schemas.microsoft.com/office/drawing/2014/main" id="{13F85D20-CFAB-8544-B480-57D12AF16923}"/>
                </a:ext>
              </a:extLst>
            </p:cNvPr>
            <p:cNvCxnSpPr>
              <a:cxnSpLocks/>
            </p:cNvCxnSpPr>
            <p:nvPr/>
          </p:nvCxnSpPr>
          <p:spPr>
            <a:xfrm>
              <a:off x="5859068" y="4103892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echte verbindingslijn 117">
              <a:extLst>
                <a:ext uri="{FF2B5EF4-FFF2-40B4-BE49-F238E27FC236}">
                  <a16:creationId xmlns:a16="http://schemas.microsoft.com/office/drawing/2014/main" id="{749A77E1-0C7E-344F-B0B5-085A6F53BD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2754" y="2908649"/>
              <a:ext cx="1201882" cy="31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chte verbindingslijn 118">
              <a:extLst>
                <a:ext uri="{FF2B5EF4-FFF2-40B4-BE49-F238E27FC236}">
                  <a16:creationId xmlns:a16="http://schemas.microsoft.com/office/drawing/2014/main" id="{458B95E9-0B70-384C-A8E5-F77B2C8C0E29}"/>
                </a:ext>
              </a:extLst>
            </p:cNvPr>
            <p:cNvCxnSpPr>
              <a:cxnSpLocks/>
            </p:cNvCxnSpPr>
            <p:nvPr/>
          </p:nvCxnSpPr>
          <p:spPr>
            <a:xfrm>
              <a:off x="7036127" y="2911824"/>
              <a:ext cx="118545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Rechte verbindingslijn 119">
              <a:extLst>
                <a:ext uri="{FF2B5EF4-FFF2-40B4-BE49-F238E27FC236}">
                  <a16:creationId xmlns:a16="http://schemas.microsoft.com/office/drawing/2014/main" id="{9E4EFD25-936C-D74B-B22F-042AAF4CD226}"/>
                </a:ext>
              </a:extLst>
            </p:cNvPr>
            <p:cNvCxnSpPr>
              <a:cxnSpLocks/>
            </p:cNvCxnSpPr>
            <p:nvPr/>
          </p:nvCxnSpPr>
          <p:spPr>
            <a:xfrm>
              <a:off x="7045120" y="5298270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Rechte verbindingslijn 120">
              <a:extLst>
                <a:ext uri="{FF2B5EF4-FFF2-40B4-BE49-F238E27FC236}">
                  <a16:creationId xmlns:a16="http://schemas.microsoft.com/office/drawing/2014/main" id="{C398FEBA-87C4-124B-9ABC-F58FE5151A9E}"/>
                </a:ext>
              </a:extLst>
            </p:cNvPr>
            <p:cNvCxnSpPr>
              <a:cxnSpLocks/>
            </p:cNvCxnSpPr>
            <p:nvPr/>
          </p:nvCxnSpPr>
          <p:spPr>
            <a:xfrm>
              <a:off x="4642754" y="5298270"/>
              <a:ext cx="12018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echte verbindingslijn 121">
              <a:extLst>
                <a:ext uri="{FF2B5EF4-FFF2-40B4-BE49-F238E27FC236}">
                  <a16:creationId xmlns:a16="http://schemas.microsoft.com/office/drawing/2014/main" id="{5ABDF5C1-B6D7-2742-A31C-C4D695DAA32D}"/>
                </a:ext>
              </a:extLst>
            </p:cNvPr>
            <p:cNvCxnSpPr>
              <a:cxnSpLocks/>
            </p:cNvCxnSpPr>
            <p:nvPr/>
          </p:nvCxnSpPr>
          <p:spPr>
            <a:xfrm>
              <a:off x="5243156" y="1129666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E5268EE4-57C4-0E48-84D5-86E465E17633}"/>
                </a:ext>
              </a:extLst>
            </p:cNvPr>
            <p:cNvCxnSpPr>
              <a:cxnSpLocks/>
            </p:cNvCxnSpPr>
            <p:nvPr/>
          </p:nvCxnSpPr>
          <p:spPr>
            <a:xfrm>
              <a:off x="4064654" y="2320923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F2752829-961E-6D4F-B964-F5A31AEEAB72}"/>
                </a:ext>
              </a:extLst>
            </p:cNvPr>
            <p:cNvCxnSpPr>
              <a:cxnSpLocks/>
            </p:cNvCxnSpPr>
            <p:nvPr/>
          </p:nvCxnSpPr>
          <p:spPr>
            <a:xfrm>
              <a:off x="4064654" y="4709218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Rechte verbindingslijn 124">
              <a:extLst>
                <a:ext uri="{FF2B5EF4-FFF2-40B4-BE49-F238E27FC236}">
                  <a16:creationId xmlns:a16="http://schemas.microsoft.com/office/drawing/2014/main" id="{613A37E0-242F-384F-8EA5-0EC9B9EC8480}"/>
                </a:ext>
              </a:extLst>
            </p:cNvPr>
            <p:cNvCxnSpPr>
              <a:cxnSpLocks/>
            </p:cNvCxnSpPr>
            <p:nvPr/>
          </p:nvCxnSpPr>
          <p:spPr>
            <a:xfrm>
              <a:off x="5247274" y="3516455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C57452F3-4133-5B42-B8CC-A12CDFEBC060}"/>
                </a:ext>
              </a:extLst>
            </p:cNvPr>
            <p:cNvCxnSpPr>
              <a:cxnSpLocks/>
            </p:cNvCxnSpPr>
            <p:nvPr/>
          </p:nvCxnSpPr>
          <p:spPr>
            <a:xfrm>
              <a:off x="6445115" y="2326867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Rechte verbindingslijn 126">
              <a:extLst>
                <a:ext uri="{FF2B5EF4-FFF2-40B4-BE49-F238E27FC236}">
                  <a16:creationId xmlns:a16="http://schemas.microsoft.com/office/drawing/2014/main" id="{FAF4E882-1D04-CF41-92CD-90503399AB84}"/>
                </a:ext>
              </a:extLst>
            </p:cNvPr>
            <p:cNvCxnSpPr>
              <a:cxnSpLocks/>
            </p:cNvCxnSpPr>
            <p:nvPr/>
          </p:nvCxnSpPr>
          <p:spPr>
            <a:xfrm>
              <a:off x="6441940" y="4701767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echte verbindingslijn 127">
              <a:extLst>
                <a:ext uri="{FF2B5EF4-FFF2-40B4-BE49-F238E27FC236}">
                  <a16:creationId xmlns:a16="http://schemas.microsoft.com/office/drawing/2014/main" id="{1A127FB2-AEDB-AF4B-97CC-06B0D539C33B}"/>
                </a:ext>
              </a:extLst>
            </p:cNvPr>
            <p:cNvCxnSpPr>
              <a:cxnSpLocks/>
            </p:cNvCxnSpPr>
            <p:nvPr/>
          </p:nvCxnSpPr>
          <p:spPr>
            <a:xfrm>
              <a:off x="7626215" y="3512179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Rechte verbindingslijn 128">
              <a:extLst>
                <a:ext uri="{FF2B5EF4-FFF2-40B4-BE49-F238E27FC236}">
                  <a16:creationId xmlns:a16="http://schemas.microsoft.com/office/drawing/2014/main" id="{88032F7D-5E43-F544-8063-9D33FEADC463}"/>
                </a:ext>
              </a:extLst>
            </p:cNvPr>
            <p:cNvCxnSpPr>
              <a:cxnSpLocks/>
            </p:cNvCxnSpPr>
            <p:nvPr/>
          </p:nvCxnSpPr>
          <p:spPr>
            <a:xfrm>
              <a:off x="7626215" y="1130590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C681531F-7269-F742-A420-D07D70077CBF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601BF400-480F-0142-B9DA-F27EFF300C74}"/>
              </a:ext>
            </a:extLst>
          </p:cNvPr>
          <p:cNvCxnSpPr>
            <a:cxnSpLocks/>
          </p:cNvCxnSpPr>
          <p:nvPr/>
        </p:nvCxnSpPr>
        <p:spPr>
          <a:xfrm flipH="1" flipV="1">
            <a:off x="4064654" y="3204673"/>
            <a:ext cx="1178502" cy="602478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5D90FE41-AE7A-184D-BC44-C9DA271A0DA2}"/>
              </a:ext>
            </a:extLst>
          </p:cNvPr>
          <p:cNvCxnSpPr>
            <a:cxnSpLocks/>
          </p:cNvCxnSpPr>
          <p:nvPr/>
        </p:nvCxnSpPr>
        <p:spPr>
          <a:xfrm flipH="1">
            <a:off x="5250105" y="3214991"/>
            <a:ext cx="1200247" cy="589155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D0A37884-0A8A-154B-AA46-CA3F7F9E7ED6}"/>
              </a:ext>
            </a:extLst>
          </p:cNvPr>
          <p:cNvCxnSpPr>
            <a:cxnSpLocks/>
          </p:cNvCxnSpPr>
          <p:nvPr/>
        </p:nvCxnSpPr>
        <p:spPr>
          <a:xfrm flipH="1" flipV="1">
            <a:off x="6447712" y="3216722"/>
            <a:ext cx="1178502" cy="602478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2E50EF3C-EC25-4E42-80F6-1705DC4FB648}"/>
              </a:ext>
            </a:extLst>
          </p:cNvPr>
          <p:cNvCxnSpPr>
            <a:cxnSpLocks/>
          </p:cNvCxnSpPr>
          <p:nvPr/>
        </p:nvCxnSpPr>
        <p:spPr>
          <a:xfrm flipH="1">
            <a:off x="7625952" y="3517961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57F95768-7D51-8447-8E60-579269539A3E}"/>
              </a:ext>
            </a:extLst>
          </p:cNvPr>
          <p:cNvCxnSpPr>
            <a:cxnSpLocks/>
          </p:cNvCxnSpPr>
          <p:nvPr/>
        </p:nvCxnSpPr>
        <p:spPr>
          <a:xfrm flipH="1">
            <a:off x="3470667" y="3212248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1FE738E6-7F92-C74A-9FB7-3EF90B7346FE}"/>
              </a:ext>
            </a:extLst>
          </p:cNvPr>
          <p:cNvCxnSpPr>
            <a:cxnSpLocks/>
          </p:cNvCxnSpPr>
          <p:nvPr/>
        </p:nvCxnSpPr>
        <p:spPr>
          <a:xfrm flipH="1">
            <a:off x="4064654" y="4401404"/>
            <a:ext cx="1185451" cy="60420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9FEF4444-81D5-5C44-A624-470F6B4985F2}"/>
              </a:ext>
            </a:extLst>
          </p:cNvPr>
          <p:cNvCxnSpPr>
            <a:cxnSpLocks/>
          </p:cNvCxnSpPr>
          <p:nvPr/>
        </p:nvCxnSpPr>
        <p:spPr>
          <a:xfrm flipH="1" flipV="1">
            <a:off x="5250105" y="4401404"/>
            <a:ext cx="1197607" cy="59693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9AD8B851-0703-CE43-AB12-C4FB7E7E8B92}"/>
              </a:ext>
            </a:extLst>
          </p:cNvPr>
          <p:cNvCxnSpPr>
            <a:cxnSpLocks/>
          </p:cNvCxnSpPr>
          <p:nvPr/>
        </p:nvCxnSpPr>
        <p:spPr>
          <a:xfrm flipH="1">
            <a:off x="6450352" y="4388585"/>
            <a:ext cx="1175600" cy="60197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95FD028D-8864-764E-B970-57B55989A9D1}"/>
              </a:ext>
            </a:extLst>
          </p:cNvPr>
          <p:cNvCxnSpPr>
            <a:cxnSpLocks/>
          </p:cNvCxnSpPr>
          <p:nvPr/>
        </p:nvCxnSpPr>
        <p:spPr>
          <a:xfrm flipH="1" flipV="1">
            <a:off x="3472044" y="4700730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>
            <a:extLst>
              <a:ext uri="{FF2B5EF4-FFF2-40B4-BE49-F238E27FC236}">
                <a16:creationId xmlns:a16="http://schemas.microsoft.com/office/drawing/2014/main" id="{BF1B3FBE-CD43-2549-A580-2129ACB365EE}"/>
              </a:ext>
            </a:extLst>
          </p:cNvPr>
          <p:cNvCxnSpPr>
            <a:cxnSpLocks/>
          </p:cNvCxnSpPr>
          <p:nvPr/>
        </p:nvCxnSpPr>
        <p:spPr>
          <a:xfrm flipH="1" flipV="1">
            <a:off x="7621903" y="4394048"/>
            <a:ext cx="614446" cy="30771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9AEFD8A5-8A3C-6546-9BD2-A952BB94078C}"/>
              </a:ext>
            </a:extLst>
          </p:cNvPr>
          <p:cNvCxnSpPr>
            <a:cxnSpLocks/>
          </p:cNvCxnSpPr>
          <p:nvPr/>
        </p:nvCxnSpPr>
        <p:spPr>
          <a:xfrm flipH="1">
            <a:off x="4057510" y="2012184"/>
            <a:ext cx="1185451" cy="60420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DC61E2BD-3096-AA45-A6C9-A3EBB09F0E8E}"/>
              </a:ext>
            </a:extLst>
          </p:cNvPr>
          <p:cNvCxnSpPr>
            <a:cxnSpLocks/>
          </p:cNvCxnSpPr>
          <p:nvPr/>
        </p:nvCxnSpPr>
        <p:spPr>
          <a:xfrm flipH="1" flipV="1">
            <a:off x="5242961" y="2012184"/>
            <a:ext cx="1197607" cy="59693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4938575F-C377-D644-A3B7-4B0DC87591BF}"/>
              </a:ext>
            </a:extLst>
          </p:cNvPr>
          <p:cNvCxnSpPr>
            <a:cxnSpLocks/>
          </p:cNvCxnSpPr>
          <p:nvPr/>
        </p:nvCxnSpPr>
        <p:spPr>
          <a:xfrm flipH="1">
            <a:off x="6443208" y="1999365"/>
            <a:ext cx="1175600" cy="60197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>
            <a:extLst>
              <a:ext uri="{FF2B5EF4-FFF2-40B4-BE49-F238E27FC236}">
                <a16:creationId xmlns:a16="http://schemas.microsoft.com/office/drawing/2014/main" id="{2A5EE5B7-9BBA-3F40-80AC-40F0EC972B6E}"/>
              </a:ext>
            </a:extLst>
          </p:cNvPr>
          <p:cNvCxnSpPr>
            <a:cxnSpLocks/>
          </p:cNvCxnSpPr>
          <p:nvPr/>
        </p:nvCxnSpPr>
        <p:spPr>
          <a:xfrm flipH="1" flipV="1">
            <a:off x="3464900" y="2311510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0D0F986B-5186-E143-B23C-F93FB6394AC0}"/>
              </a:ext>
            </a:extLst>
          </p:cNvPr>
          <p:cNvCxnSpPr>
            <a:cxnSpLocks/>
          </p:cNvCxnSpPr>
          <p:nvPr/>
        </p:nvCxnSpPr>
        <p:spPr>
          <a:xfrm flipH="1" flipV="1">
            <a:off x="7614759" y="2004828"/>
            <a:ext cx="614446" cy="30771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>
            <a:extLst>
              <a:ext uri="{FF2B5EF4-FFF2-40B4-BE49-F238E27FC236}">
                <a16:creationId xmlns:a16="http://schemas.microsoft.com/office/drawing/2014/main" id="{F0F74086-BC61-DF4A-B129-E4E91E6A3F97}"/>
              </a:ext>
            </a:extLst>
          </p:cNvPr>
          <p:cNvCxnSpPr>
            <a:cxnSpLocks/>
          </p:cNvCxnSpPr>
          <p:nvPr/>
        </p:nvCxnSpPr>
        <p:spPr>
          <a:xfrm flipH="1" flipV="1">
            <a:off x="4647299" y="1127479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>
            <a:extLst>
              <a:ext uri="{FF2B5EF4-FFF2-40B4-BE49-F238E27FC236}">
                <a16:creationId xmlns:a16="http://schemas.microsoft.com/office/drawing/2014/main" id="{67053D35-C0D3-0C47-BF7D-DF4CFC4CCCEC}"/>
              </a:ext>
            </a:extLst>
          </p:cNvPr>
          <p:cNvCxnSpPr>
            <a:cxnSpLocks/>
          </p:cNvCxnSpPr>
          <p:nvPr/>
        </p:nvCxnSpPr>
        <p:spPr>
          <a:xfrm flipH="1">
            <a:off x="5251776" y="1134739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66244741-91A9-2545-A94E-195780AB9356}"/>
              </a:ext>
            </a:extLst>
          </p:cNvPr>
          <p:cNvCxnSpPr>
            <a:cxnSpLocks/>
          </p:cNvCxnSpPr>
          <p:nvPr/>
        </p:nvCxnSpPr>
        <p:spPr>
          <a:xfrm flipH="1" flipV="1">
            <a:off x="7021475" y="1123956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91">
            <a:extLst>
              <a:ext uri="{FF2B5EF4-FFF2-40B4-BE49-F238E27FC236}">
                <a16:creationId xmlns:a16="http://schemas.microsoft.com/office/drawing/2014/main" id="{115496B1-7C50-0148-B13F-6B4E65430831}"/>
              </a:ext>
            </a:extLst>
          </p:cNvPr>
          <p:cNvCxnSpPr>
            <a:cxnSpLocks/>
          </p:cNvCxnSpPr>
          <p:nvPr/>
        </p:nvCxnSpPr>
        <p:spPr>
          <a:xfrm flipH="1">
            <a:off x="7625952" y="1131216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608DFBC2-F8DF-824D-B661-7B115D6444DC}"/>
              </a:ext>
            </a:extLst>
          </p:cNvPr>
          <p:cNvCxnSpPr>
            <a:cxnSpLocks/>
          </p:cNvCxnSpPr>
          <p:nvPr/>
        </p:nvCxnSpPr>
        <p:spPr>
          <a:xfrm flipH="1">
            <a:off x="3475962" y="5594101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93">
            <a:extLst>
              <a:ext uri="{FF2B5EF4-FFF2-40B4-BE49-F238E27FC236}">
                <a16:creationId xmlns:a16="http://schemas.microsoft.com/office/drawing/2014/main" id="{F47908DC-3267-2E42-92D2-A1BFCC111174}"/>
              </a:ext>
            </a:extLst>
          </p:cNvPr>
          <p:cNvCxnSpPr>
            <a:cxnSpLocks/>
          </p:cNvCxnSpPr>
          <p:nvPr/>
        </p:nvCxnSpPr>
        <p:spPr>
          <a:xfrm flipH="1" flipV="1">
            <a:off x="4062570" y="5587912"/>
            <a:ext cx="582665" cy="29968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95">
            <a:extLst>
              <a:ext uri="{FF2B5EF4-FFF2-40B4-BE49-F238E27FC236}">
                <a16:creationId xmlns:a16="http://schemas.microsoft.com/office/drawing/2014/main" id="{334A96BE-BFB8-3443-BEF6-498B6F3B7F7E}"/>
              </a:ext>
            </a:extLst>
          </p:cNvPr>
          <p:cNvCxnSpPr>
            <a:cxnSpLocks/>
          </p:cNvCxnSpPr>
          <p:nvPr/>
        </p:nvCxnSpPr>
        <p:spPr>
          <a:xfrm flipH="1">
            <a:off x="5850937" y="5584138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96">
            <a:extLst>
              <a:ext uri="{FF2B5EF4-FFF2-40B4-BE49-F238E27FC236}">
                <a16:creationId xmlns:a16="http://schemas.microsoft.com/office/drawing/2014/main" id="{DF214159-6747-E549-84C8-611C54A79E02}"/>
              </a:ext>
            </a:extLst>
          </p:cNvPr>
          <p:cNvCxnSpPr>
            <a:cxnSpLocks/>
          </p:cNvCxnSpPr>
          <p:nvPr/>
        </p:nvCxnSpPr>
        <p:spPr>
          <a:xfrm flipH="1" flipV="1">
            <a:off x="6437545" y="5577949"/>
            <a:ext cx="582665" cy="29968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chte verbindingslijn 97">
            <a:extLst>
              <a:ext uri="{FF2B5EF4-FFF2-40B4-BE49-F238E27FC236}">
                <a16:creationId xmlns:a16="http://schemas.microsoft.com/office/drawing/2014/main" id="{03CC3A98-19B0-2342-94FE-195B83925E40}"/>
              </a:ext>
            </a:extLst>
          </p:cNvPr>
          <p:cNvCxnSpPr>
            <a:cxnSpLocks/>
          </p:cNvCxnSpPr>
          <p:nvPr/>
        </p:nvCxnSpPr>
        <p:spPr>
          <a:xfrm flipH="1" flipV="1">
            <a:off x="5249053" y="1432362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9720489B-8428-3B4C-9097-2BC4BF986377}"/>
              </a:ext>
            </a:extLst>
          </p:cNvPr>
          <p:cNvCxnSpPr>
            <a:cxnSpLocks/>
          </p:cNvCxnSpPr>
          <p:nvPr/>
        </p:nvCxnSpPr>
        <p:spPr>
          <a:xfrm flipH="1" flipV="1">
            <a:off x="7630592" y="1435390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echte verbindingslijn 129">
            <a:extLst>
              <a:ext uri="{FF2B5EF4-FFF2-40B4-BE49-F238E27FC236}">
                <a16:creationId xmlns:a16="http://schemas.microsoft.com/office/drawing/2014/main" id="{B84E15D0-0128-DC44-AA13-9D4E6CFB2EF3}"/>
              </a:ext>
            </a:extLst>
          </p:cNvPr>
          <p:cNvCxnSpPr>
            <a:cxnSpLocks/>
          </p:cNvCxnSpPr>
          <p:nvPr/>
        </p:nvCxnSpPr>
        <p:spPr>
          <a:xfrm flipH="1" flipV="1">
            <a:off x="4059081" y="2610220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chte verbindingslijn 130">
            <a:extLst>
              <a:ext uri="{FF2B5EF4-FFF2-40B4-BE49-F238E27FC236}">
                <a16:creationId xmlns:a16="http://schemas.microsoft.com/office/drawing/2014/main" id="{A2B2F755-FC93-6145-98B9-A9A1D4F7C807}"/>
              </a:ext>
            </a:extLst>
          </p:cNvPr>
          <p:cNvCxnSpPr>
            <a:cxnSpLocks/>
          </p:cNvCxnSpPr>
          <p:nvPr/>
        </p:nvCxnSpPr>
        <p:spPr>
          <a:xfrm flipH="1" flipV="1">
            <a:off x="6440620" y="2613248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131">
            <a:extLst>
              <a:ext uri="{FF2B5EF4-FFF2-40B4-BE49-F238E27FC236}">
                <a16:creationId xmlns:a16="http://schemas.microsoft.com/office/drawing/2014/main" id="{6A3EFFD8-B797-6C41-9F05-9ADEC2AB6272}"/>
              </a:ext>
            </a:extLst>
          </p:cNvPr>
          <p:cNvCxnSpPr>
            <a:cxnSpLocks/>
          </p:cNvCxnSpPr>
          <p:nvPr/>
        </p:nvCxnSpPr>
        <p:spPr>
          <a:xfrm flipH="1" flipV="1">
            <a:off x="5245302" y="3804503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echte verbindingslijn 132">
            <a:extLst>
              <a:ext uri="{FF2B5EF4-FFF2-40B4-BE49-F238E27FC236}">
                <a16:creationId xmlns:a16="http://schemas.microsoft.com/office/drawing/2014/main" id="{D560CE56-4F64-BA49-836B-381A645AE4EF}"/>
              </a:ext>
            </a:extLst>
          </p:cNvPr>
          <p:cNvCxnSpPr>
            <a:cxnSpLocks/>
          </p:cNvCxnSpPr>
          <p:nvPr/>
        </p:nvCxnSpPr>
        <p:spPr>
          <a:xfrm flipH="1" flipV="1">
            <a:off x="7616901" y="3807531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Rechte verbindingslijn 133">
            <a:extLst>
              <a:ext uri="{FF2B5EF4-FFF2-40B4-BE49-F238E27FC236}">
                <a16:creationId xmlns:a16="http://schemas.microsoft.com/office/drawing/2014/main" id="{008F1F6B-0FFD-D546-AC91-16AB64B45923}"/>
              </a:ext>
            </a:extLst>
          </p:cNvPr>
          <p:cNvCxnSpPr>
            <a:cxnSpLocks/>
          </p:cNvCxnSpPr>
          <p:nvPr/>
        </p:nvCxnSpPr>
        <p:spPr>
          <a:xfrm flipH="1" flipV="1">
            <a:off x="4061600" y="4990008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Rechte verbindingslijn 134">
            <a:extLst>
              <a:ext uri="{FF2B5EF4-FFF2-40B4-BE49-F238E27FC236}">
                <a16:creationId xmlns:a16="http://schemas.microsoft.com/office/drawing/2014/main" id="{B1EA44D4-BE20-9C48-A6D1-6D4C00533097}"/>
              </a:ext>
            </a:extLst>
          </p:cNvPr>
          <p:cNvCxnSpPr>
            <a:cxnSpLocks/>
          </p:cNvCxnSpPr>
          <p:nvPr/>
        </p:nvCxnSpPr>
        <p:spPr>
          <a:xfrm flipH="1" flipV="1">
            <a:off x="6443139" y="4993036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7FF4D3B7-525F-7843-8DD7-BE1E3586A3F8}"/>
              </a:ext>
            </a:extLst>
          </p:cNvPr>
          <p:cNvCxnSpPr>
            <a:cxnSpLocks/>
          </p:cNvCxnSpPr>
          <p:nvPr/>
        </p:nvCxnSpPr>
        <p:spPr>
          <a:xfrm>
            <a:off x="4343400" y="1723797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E954B278-A530-A047-82E8-1AC92AA8F69E}"/>
              </a:ext>
            </a:extLst>
          </p:cNvPr>
          <p:cNvCxnSpPr>
            <a:cxnSpLocks/>
          </p:cNvCxnSpPr>
          <p:nvPr/>
        </p:nvCxnSpPr>
        <p:spPr>
          <a:xfrm>
            <a:off x="6733653" y="1724577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>
            <a:extLst>
              <a:ext uri="{FF2B5EF4-FFF2-40B4-BE49-F238E27FC236}">
                <a16:creationId xmlns:a16="http://schemas.microsoft.com/office/drawing/2014/main" id="{C70A0D01-DEEA-3C46-B424-5962559A9B84}"/>
              </a:ext>
            </a:extLst>
          </p:cNvPr>
          <p:cNvCxnSpPr>
            <a:cxnSpLocks/>
          </p:cNvCxnSpPr>
          <p:nvPr/>
        </p:nvCxnSpPr>
        <p:spPr>
          <a:xfrm>
            <a:off x="6733653" y="4109661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67">
            <a:extLst>
              <a:ext uri="{FF2B5EF4-FFF2-40B4-BE49-F238E27FC236}">
                <a16:creationId xmlns:a16="http://schemas.microsoft.com/office/drawing/2014/main" id="{26B02FDE-5B5C-E743-828D-21F6AD0348BF}"/>
              </a:ext>
            </a:extLst>
          </p:cNvPr>
          <p:cNvCxnSpPr>
            <a:cxnSpLocks/>
          </p:cNvCxnSpPr>
          <p:nvPr/>
        </p:nvCxnSpPr>
        <p:spPr>
          <a:xfrm>
            <a:off x="4345616" y="4113121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68">
            <a:extLst>
              <a:ext uri="{FF2B5EF4-FFF2-40B4-BE49-F238E27FC236}">
                <a16:creationId xmlns:a16="http://schemas.microsoft.com/office/drawing/2014/main" id="{4E061F60-2266-F747-A879-C41A2225E6A2}"/>
              </a:ext>
            </a:extLst>
          </p:cNvPr>
          <p:cNvCxnSpPr>
            <a:cxnSpLocks/>
          </p:cNvCxnSpPr>
          <p:nvPr/>
        </p:nvCxnSpPr>
        <p:spPr>
          <a:xfrm flipH="1">
            <a:off x="5553706" y="4103142"/>
            <a:ext cx="595843" cy="11992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>
            <a:extLst>
              <a:ext uri="{FF2B5EF4-FFF2-40B4-BE49-F238E27FC236}">
                <a16:creationId xmlns:a16="http://schemas.microsoft.com/office/drawing/2014/main" id="{633D81C8-4960-7545-8CEF-C9FD76102199}"/>
              </a:ext>
            </a:extLst>
          </p:cNvPr>
          <p:cNvCxnSpPr>
            <a:cxnSpLocks/>
          </p:cNvCxnSpPr>
          <p:nvPr/>
        </p:nvCxnSpPr>
        <p:spPr>
          <a:xfrm flipH="1">
            <a:off x="5556213" y="1712268"/>
            <a:ext cx="595843" cy="11992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546E423A-12C2-0344-ADD5-3416F91C9E70}"/>
              </a:ext>
            </a:extLst>
          </p:cNvPr>
          <p:cNvCxnSpPr>
            <a:cxnSpLocks/>
          </p:cNvCxnSpPr>
          <p:nvPr/>
        </p:nvCxnSpPr>
        <p:spPr>
          <a:xfrm>
            <a:off x="5553234" y="2920854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>
            <a:extLst>
              <a:ext uri="{FF2B5EF4-FFF2-40B4-BE49-F238E27FC236}">
                <a16:creationId xmlns:a16="http://schemas.microsoft.com/office/drawing/2014/main" id="{7B04F1B1-A148-E14D-AC81-A73403CAAA58}"/>
              </a:ext>
            </a:extLst>
          </p:cNvPr>
          <p:cNvCxnSpPr>
            <a:cxnSpLocks/>
          </p:cNvCxnSpPr>
          <p:nvPr/>
        </p:nvCxnSpPr>
        <p:spPr>
          <a:xfrm flipH="1">
            <a:off x="6737605" y="2913135"/>
            <a:ext cx="595843" cy="11992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5DB8674D-9506-E64A-AAE7-317625BCA3CF}"/>
              </a:ext>
            </a:extLst>
          </p:cNvPr>
          <p:cNvCxnSpPr>
            <a:cxnSpLocks/>
          </p:cNvCxnSpPr>
          <p:nvPr/>
        </p:nvCxnSpPr>
        <p:spPr>
          <a:xfrm flipH="1">
            <a:off x="4356066" y="2911238"/>
            <a:ext cx="595843" cy="11992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>
            <a:extLst>
              <a:ext uri="{FF2B5EF4-FFF2-40B4-BE49-F238E27FC236}">
                <a16:creationId xmlns:a16="http://schemas.microsoft.com/office/drawing/2014/main" id="{69D83297-FBD5-3A44-8495-0CEED559B22E}"/>
              </a:ext>
            </a:extLst>
          </p:cNvPr>
          <p:cNvCxnSpPr>
            <a:cxnSpLocks/>
          </p:cNvCxnSpPr>
          <p:nvPr/>
        </p:nvCxnSpPr>
        <p:spPr>
          <a:xfrm>
            <a:off x="5550968" y="5294713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77">
            <a:extLst>
              <a:ext uri="{FF2B5EF4-FFF2-40B4-BE49-F238E27FC236}">
                <a16:creationId xmlns:a16="http://schemas.microsoft.com/office/drawing/2014/main" id="{BD3694DB-C2FA-3C46-81E3-59138837F833}"/>
              </a:ext>
            </a:extLst>
          </p:cNvPr>
          <p:cNvCxnSpPr>
            <a:cxnSpLocks/>
          </p:cNvCxnSpPr>
          <p:nvPr/>
        </p:nvCxnSpPr>
        <p:spPr>
          <a:xfrm flipH="1">
            <a:off x="4665010" y="5294973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4E0D0961-9793-F847-A3B7-64AC0F5661FF}"/>
              </a:ext>
            </a:extLst>
          </p:cNvPr>
          <p:cNvCxnSpPr>
            <a:cxnSpLocks/>
          </p:cNvCxnSpPr>
          <p:nvPr/>
        </p:nvCxnSpPr>
        <p:spPr>
          <a:xfrm flipH="1">
            <a:off x="7044256" y="5292707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80">
            <a:extLst>
              <a:ext uri="{FF2B5EF4-FFF2-40B4-BE49-F238E27FC236}">
                <a16:creationId xmlns:a16="http://schemas.microsoft.com/office/drawing/2014/main" id="{28C50D66-4A07-7C44-98AC-10A8F8317EF9}"/>
              </a:ext>
            </a:extLst>
          </p:cNvPr>
          <p:cNvCxnSpPr>
            <a:cxnSpLocks/>
          </p:cNvCxnSpPr>
          <p:nvPr/>
        </p:nvCxnSpPr>
        <p:spPr>
          <a:xfrm>
            <a:off x="7933689" y="5302873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9C1A32A1-6CFC-1F45-BC8A-F949AE883186}"/>
              </a:ext>
            </a:extLst>
          </p:cNvPr>
          <p:cNvCxnSpPr>
            <a:cxnSpLocks/>
          </p:cNvCxnSpPr>
          <p:nvPr/>
        </p:nvCxnSpPr>
        <p:spPr>
          <a:xfrm flipH="1">
            <a:off x="7932577" y="4701984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94">
            <a:extLst>
              <a:ext uri="{FF2B5EF4-FFF2-40B4-BE49-F238E27FC236}">
                <a16:creationId xmlns:a16="http://schemas.microsoft.com/office/drawing/2014/main" id="{1337EAE7-3B00-5844-9D66-871F481B4A40}"/>
              </a:ext>
            </a:extLst>
          </p:cNvPr>
          <p:cNvCxnSpPr>
            <a:cxnSpLocks/>
          </p:cNvCxnSpPr>
          <p:nvPr/>
        </p:nvCxnSpPr>
        <p:spPr>
          <a:xfrm>
            <a:off x="7925771" y="2930179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98">
            <a:extLst>
              <a:ext uri="{FF2B5EF4-FFF2-40B4-BE49-F238E27FC236}">
                <a16:creationId xmlns:a16="http://schemas.microsoft.com/office/drawing/2014/main" id="{B55C02FE-EFF1-C242-A9A3-A5794EB8D532}"/>
              </a:ext>
            </a:extLst>
          </p:cNvPr>
          <p:cNvCxnSpPr>
            <a:cxnSpLocks/>
          </p:cNvCxnSpPr>
          <p:nvPr/>
        </p:nvCxnSpPr>
        <p:spPr>
          <a:xfrm flipH="1">
            <a:off x="7924659" y="2329290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99">
            <a:extLst>
              <a:ext uri="{FF2B5EF4-FFF2-40B4-BE49-F238E27FC236}">
                <a16:creationId xmlns:a16="http://schemas.microsoft.com/office/drawing/2014/main" id="{6C2E7DFC-07F4-864D-A802-C77A3DBB3F7E}"/>
              </a:ext>
            </a:extLst>
          </p:cNvPr>
          <p:cNvCxnSpPr>
            <a:cxnSpLocks/>
          </p:cNvCxnSpPr>
          <p:nvPr/>
        </p:nvCxnSpPr>
        <p:spPr>
          <a:xfrm flipH="1">
            <a:off x="3485427" y="4104999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Rechte verbindingslijn 135">
            <a:extLst>
              <a:ext uri="{FF2B5EF4-FFF2-40B4-BE49-F238E27FC236}">
                <a16:creationId xmlns:a16="http://schemas.microsoft.com/office/drawing/2014/main" id="{C49DA4E2-E087-EA47-ADD5-69866B07EC54}"/>
              </a:ext>
            </a:extLst>
          </p:cNvPr>
          <p:cNvCxnSpPr>
            <a:cxnSpLocks/>
          </p:cNvCxnSpPr>
          <p:nvPr/>
        </p:nvCxnSpPr>
        <p:spPr>
          <a:xfrm>
            <a:off x="3484048" y="3525451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Rechte verbindingslijn 136">
            <a:extLst>
              <a:ext uri="{FF2B5EF4-FFF2-40B4-BE49-F238E27FC236}">
                <a16:creationId xmlns:a16="http://schemas.microsoft.com/office/drawing/2014/main" id="{7DC87351-ED1E-A442-A325-A079A648C48B}"/>
              </a:ext>
            </a:extLst>
          </p:cNvPr>
          <p:cNvCxnSpPr>
            <a:cxnSpLocks/>
          </p:cNvCxnSpPr>
          <p:nvPr/>
        </p:nvCxnSpPr>
        <p:spPr>
          <a:xfrm flipH="1">
            <a:off x="3484881" y="1718565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Rechte verbindingslijn 137">
            <a:extLst>
              <a:ext uri="{FF2B5EF4-FFF2-40B4-BE49-F238E27FC236}">
                <a16:creationId xmlns:a16="http://schemas.microsoft.com/office/drawing/2014/main" id="{D9E703C9-AE53-3245-AFAC-669EDFDC03F1}"/>
              </a:ext>
            </a:extLst>
          </p:cNvPr>
          <p:cNvCxnSpPr>
            <a:cxnSpLocks/>
          </p:cNvCxnSpPr>
          <p:nvPr/>
        </p:nvCxnSpPr>
        <p:spPr>
          <a:xfrm>
            <a:off x="3483502" y="1139017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echte verbindingslijn 138">
            <a:extLst>
              <a:ext uri="{FF2B5EF4-FFF2-40B4-BE49-F238E27FC236}">
                <a16:creationId xmlns:a16="http://schemas.microsoft.com/office/drawing/2014/main" id="{BB058CE5-2EDA-7843-B3F2-9643C56C38A2}"/>
              </a:ext>
            </a:extLst>
          </p:cNvPr>
          <p:cNvCxnSpPr>
            <a:cxnSpLocks/>
          </p:cNvCxnSpPr>
          <p:nvPr/>
        </p:nvCxnSpPr>
        <p:spPr>
          <a:xfrm flipH="1">
            <a:off x="4354630" y="1133700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Rechte verbindingslijn 139">
            <a:extLst>
              <a:ext uri="{FF2B5EF4-FFF2-40B4-BE49-F238E27FC236}">
                <a16:creationId xmlns:a16="http://schemas.microsoft.com/office/drawing/2014/main" id="{2C58A999-83F3-8049-BC8F-92FA2330671A}"/>
              </a:ext>
            </a:extLst>
          </p:cNvPr>
          <p:cNvCxnSpPr>
            <a:cxnSpLocks/>
          </p:cNvCxnSpPr>
          <p:nvPr/>
        </p:nvCxnSpPr>
        <p:spPr>
          <a:xfrm flipH="1">
            <a:off x="6742382" y="1125865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Rechte verbindingslijn 141">
            <a:extLst>
              <a:ext uri="{FF2B5EF4-FFF2-40B4-BE49-F238E27FC236}">
                <a16:creationId xmlns:a16="http://schemas.microsoft.com/office/drawing/2014/main" id="{F7F6E9A2-8A33-FF49-94A4-D24D14A0919C}"/>
              </a:ext>
            </a:extLst>
          </p:cNvPr>
          <p:cNvCxnSpPr>
            <a:cxnSpLocks/>
          </p:cNvCxnSpPr>
          <p:nvPr/>
        </p:nvCxnSpPr>
        <p:spPr>
          <a:xfrm>
            <a:off x="5846598" y="1144010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Rechte verbindingslijn 142">
            <a:extLst>
              <a:ext uri="{FF2B5EF4-FFF2-40B4-BE49-F238E27FC236}">
                <a16:creationId xmlns:a16="http://schemas.microsoft.com/office/drawing/2014/main" id="{1F86145D-5873-6148-BCED-67F7E0F564F3}"/>
              </a:ext>
            </a:extLst>
          </p:cNvPr>
          <p:cNvCxnSpPr>
            <a:cxnSpLocks/>
          </p:cNvCxnSpPr>
          <p:nvPr/>
        </p:nvCxnSpPr>
        <p:spPr>
          <a:xfrm flipV="1">
            <a:off x="3791302" y="1720146"/>
            <a:ext cx="544139" cy="35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Rechte verbindingslijn 143">
            <a:extLst>
              <a:ext uri="{FF2B5EF4-FFF2-40B4-BE49-F238E27FC236}">
                <a16:creationId xmlns:a16="http://schemas.microsoft.com/office/drawing/2014/main" id="{379720EF-F6FE-D144-A229-FCCBD53AB665}"/>
              </a:ext>
            </a:extLst>
          </p:cNvPr>
          <p:cNvCxnSpPr>
            <a:cxnSpLocks/>
          </p:cNvCxnSpPr>
          <p:nvPr/>
        </p:nvCxnSpPr>
        <p:spPr>
          <a:xfrm flipV="1">
            <a:off x="6166825" y="1728967"/>
            <a:ext cx="544139" cy="35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Rechte verbindingslijn 144">
            <a:extLst>
              <a:ext uri="{FF2B5EF4-FFF2-40B4-BE49-F238E27FC236}">
                <a16:creationId xmlns:a16="http://schemas.microsoft.com/office/drawing/2014/main" id="{CBFFCB5C-CE2B-774D-BF8F-24FC52871B0B}"/>
              </a:ext>
            </a:extLst>
          </p:cNvPr>
          <p:cNvCxnSpPr>
            <a:cxnSpLocks/>
          </p:cNvCxnSpPr>
          <p:nvPr/>
        </p:nvCxnSpPr>
        <p:spPr>
          <a:xfrm flipV="1">
            <a:off x="6174906" y="4103372"/>
            <a:ext cx="544139" cy="35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Rechte verbindingslijn 145">
            <a:extLst>
              <a:ext uri="{FF2B5EF4-FFF2-40B4-BE49-F238E27FC236}">
                <a16:creationId xmlns:a16="http://schemas.microsoft.com/office/drawing/2014/main" id="{846427D5-CA1F-8445-8523-5E33D4B7097E}"/>
              </a:ext>
            </a:extLst>
          </p:cNvPr>
          <p:cNvCxnSpPr>
            <a:cxnSpLocks/>
          </p:cNvCxnSpPr>
          <p:nvPr/>
        </p:nvCxnSpPr>
        <p:spPr>
          <a:xfrm flipV="1">
            <a:off x="3797750" y="4106891"/>
            <a:ext cx="544139" cy="35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Rechte verbindingslijn 146">
            <a:extLst>
              <a:ext uri="{FF2B5EF4-FFF2-40B4-BE49-F238E27FC236}">
                <a16:creationId xmlns:a16="http://schemas.microsoft.com/office/drawing/2014/main" id="{7F3CD855-72A4-BA48-9621-E8C36AE09A6C}"/>
              </a:ext>
            </a:extLst>
          </p:cNvPr>
          <p:cNvCxnSpPr>
            <a:cxnSpLocks/>
          </p:cNvCxnSpPr>
          <p:nvPr/>
        </p:nvCxnSpPr>
        <p:spPr>
          <a:xfrm>
            <a:off x="4941525" y="5295849"/>
            <a:ext cx="62690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echte verbindingslijn 147">
            <a:extLst>
              <a:ext uri="{FF2B5EF4-FFF2-40B4-BE49-F238E27FC236}">
                <a16:creationId xmlns:a16="http://schemas.microsoft.com/office/drawing/2014/main" id="{7A186E71-46EE-D446-A6B1-8C25B910A77B}"/>
              </a:ext>
            </a:extLst>
          </p:cNvPr>
          <p:cNvCxnSpPr>
            <a:cxnSpLocks/>
          </p:cNvCxnSpPr>
          <p:nvPr/>
        </p:nvCxnSpPr>
        <p:spPr>
          <a:xfrm>
            <a:off x="7317780" y="5299084"/>
            <a:ext cx="623963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Rechte verbindingslijn 148">
            <a:extLst>
              <a:ext uri="{FF2B5EF4-FFF2-40B4-BE49-F238E27FC236}">
                <a16:creationId xmlns:a16="http://schemas.microsoft.com/office/drawing/2014/main" id="{CA59E525-8D4A-6D4A-B2C3-C5B8D9685D1E}"/>
              </a:ext>
            </a:extLst>
          </p:cNvPr>
          <p:cNvCxnSpPr>
            <a:cxnSpLocks/>
          </p:cNvCxnSpPr>
          <p:nvPr/>
        </p:nvCxnSpPr>
        <p:spPr>
          <a:xfrm>
            <a:off x="4948719" y="2908649"/>
            <a:ext cx="62690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Rechte verbindingslijn 149">
            <a:extLst>
              <a:ext uri="{FF2B5EF4-FFF2-40B4-BE49-F238E27FC236}">
                <a16:creationId xmlns:a16="http://schemas.microsoft.com/office/drawing/2014/main" id="{269FED48-6D5E-DF4C-BD4C-9B5A169BF216}"/>
              </a:ext>
            </a:extLst>
          </p:cNvPr>
          <p:cNvCxnSpPr>
            <a:cxnSpLocks/>
          </p:cNvCxnSpPr>
          <p:nvPr/>
        </p:nvCxnSpPr>
        <p:spPr>
          <a:xfrm>
            <a:off x="7317780" y="2908067"/>
            <a:ext cx="62690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801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681531F-7269-F742-A420-D07D70077CBF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601BF400-480F-0142-B9DA-F27EFF300C74}"/>
              </a:ext>
            </a:extLst>
          </p:cNvPr>
          <p:cNvCxnSpPr>
            <a:cxnSpLocks/>
          </p:cNvCxnSpPr>
          <p:nvPr/>
        </p:nvCxnSpPr>
        <p:spPr>
          <a:xfrm flipH="1" flipV="1">
            <a:off x="4064654" y="3204673"/>
            <a:ext cx="1178502" cy="602478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5D90FE41-AE7A-184D-BC44-C9DA271A0DA2}"/>
              </a:ext>
            </a:extLst>
          </p:cNvPr>
          <p:cNvCxnSpPr>
            <a:cxnSpLocks/>
          </p:cNvCxnSpPr>
          <p:nvPr/>
        </p:nvCxnSpPr>
        <p:spPr>
          <a:xfrm flipH="1">
            <a:off x="5250105" y="3214991"/>
            <a:ext cx="1200247" cy="589155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D0A37884-0A8A-154B-AA46-CA3F7F9E7ED6}"/>
              </a:ext>
            </a:extLst>
          </p:cNvPr>
          <p:cNvCxnSpPr>
            <a:cxnSpLocks/>
          </p:cNvCxnSpPr>
          <p:nvPr/>
        </p:nvCxnSpPr>
        <p:spPr>
          <a:xfrm flipH="1" flipV="1">
            <a:off x="6447712" y="3216722"/>
            <a:ext cx="1178502" cy="602478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2E50EF3C-EC25-4E42-80F6-1705DC4FB648}"/>
              </a:ext>
            </a:extLst>
          </p:cNvPr>
          <p:cNvCxnSpPr>
            <a:cxnSpLocks/>
          </p:cNvCxnSpPr>
          <p:nvPr/>
        </p:nvCxnSpPr>
        <p:spPr>
          <a:xfrm flipH="1">
            <a:off x="7625952" y="3517961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57F95768-7D51-8447-8E60-579269539A3E}"/>
              </a:ext>
            </a:extLst>
          </p:cNvPr>
          <p:cNvCxnSpPr>
            <a:cxnSpLocks/>
          </p:cNvCxnSpPr>
          <p:nvPr/>
        </p:nvCxnSpPr>
        <p:spPr>
          <a:xfrm flipH="1">
            <a:off x="3470667" y="3212248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1FE738E6-7F92-C74A-9FB7-3EF90B7346FE}"/>
              </a:ext>
            </a:extLst>
          </p:cNvPr>
          <p:cNvCxnSpPr>
            <a:cxnSpLocks/>
          </p:cNvCxnSpPr>
          <p:nvPr/>
        </p:nvCxnSpPr>
        <p:spPr>
          <a:xfrm flipH="1">
            <a:off x="4064654" y="4401404"/>
            <a:ext cx="1185451" cy="60420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9FEF4444-81D5-5C44-A624-470F6B4985F2}"/>
              </a:ext>
            </a:extLst>
          </p:cNvPr>
          <p:cNvCxnSpPr>
            <a:cxnSpLocks/>
          </p:cNvCxnSpPr>
          <p:nvPr/>
        </p:nvCxnSpPr>
        <p:spPr>
          <a:xfrm flipH="1" flipV="1">
            <a:off x="5250105" y="4401404"/>
            <a:ext cx="1197607" cy="59693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9AD8B851-0703-CE43-AB12-C4FB7E7E8B92}"/>
              </a:ext>
            </a:extLst>
          </p:cNvPr>
          <p:cNvCxnSpPr>
            <a:cxnSpLocks/>
          </p:cNvCxnSpPr>
          <p:nvPr/>
        </p:nvCxnSpPr>
        <p:spPr>
          <a:xfrm flipH="1">
            <a:off x="6450352" y="4388585"/>
            <a:ext cx="1175600" cy="60197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95FD028D-8864-764E-B970-57B55989A9D1}"/>
              </a:ext>
            </a:extLst>
          </p:cNvPr>
          <p:cNvCxnSpPr>
            <a:cxnSpLocks/>
          </p:cNvCxnSpPr>
          <p:nvPr/>
        </p:nvCxnSpPr>
        <p:spPr>
          <a:xfrm flipH="1" flipV="1">
            <a:off x="3472044" y="4700730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>
            <a:extLst>
              <a:ext uri="{FF2B5EF4-FFF2-40B4-BE49-F238E27FC236}">
                <a16:creationId xmlns:a16="http://schemas.microsoft.com/office/drawing/2014/main" id="{BF1B3FBE-CD43-2549-A580-2129ACB365EE}"/>
              </a:ext>
            </a:extLst>
          </p:cNvPr>
          <p:cNvCxnSpPr>
            <a:cxnSpLocks/>
          </p:cNvCxnSpPr>
          <p:nvPr/>
        </p:nvCxnSpPr>
        <p:spPr>
          <a:xfrm flipH="1" flipV="1">
            <a:off x="7621903" y="4394048"/>
            <a:ext cx="614446" cy="30771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9AEFD8A5-8A3C-6546-9BD2-A952BB94078C}"/>
              </a:ext>
            </a:extLst>
          </p:cNvPr>
          <p:cNvCxnSpPr>
            <a:cxnSpLocks/>
          </p:cNvCxnSpPr>
          <p:nvPr/>
        </p:nvCxnSpPr>
        <p:spPr>
          <a:xfrm flipH="1">
            <a:off x="4057510" y="2012184"/>
            <a:ext cx="1185451" cy="60420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DC61E2BD-3096-AA45-A6C9-A3EBB09F0E8E}"/>
              </a:ext>
            </a:extLst>
          </p:cNvPr>
          <p:cNvCxnSpPr>
            <a:cxnSpLocks/>
          </p:cNvCxnSpPr>
          <p:nvPr/>
        </p:nvCxnSpPr>
        <p:spPr>
          <a:xfrm flipH="1" flipV="1">
            <a:off x="5242961" y="2012184"/>
            <a:ext cx="1197607" cy="59693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4938575F-C377-D644-A3B7-4B0DC87591BF}"/>
              </a:ext>
            </a:extLst>
          </p:cNvPr>
          <p:cNvCxnSpPr>
            <a:cxnSpLocks/>
          </p:cNvCxnSpPr>
          <p:nvPr/>
        </p:nvCxnSpPr>
        <p:spPr>
          <a:xfrm flipH="1">
            <a:off x="6443208" y="1999365"/>
            <a:ext cx="1175600" cy="60197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>
            <a:extLst>
              <a:ext uri="{FF2B5EF4-FFF2-40B4-BE49-F238E27FC236}">
                <a16:creationId xmlns:a16="http://schemas.microsoft.com/office/drawing/2014/main" id="{2A5EE5B7-9BBA-3F40-80AC-40F0EC972B6E}"/>
              </a:ext>
            </a:extLst>
          </p:cNvPr>
          <p:cNvCxnSpPr>
            <a:cxnSpLocks/>
          </p:cNvCxnSpPr>
          <p:nvPr/>
        </p:nvCxnSpPr>
        <p:spPr>
          <a:xfrm flipH="1" flipV="1">
            <a:off x="3464900" y="2311510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0D0F986B-5186-E143-B23C-F93FB6394AC0}"/>
              </a:ext>
            </a:extLst>
          </p:cNvPr>
          <p:cNvCxnSpPr>
            <a:cxnSpLocks/>
          </p:cNvCxnSpPr>
          <p:nvPr/>
        </p:nvCxnSpPr>
        <p:spPr>
          <a:xfrm flipH="1" flipV="1">
            <a:off x="7614759" y="2004828"/>
            <a:ext cx="614446" cy="30771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>
            <a:extLst>
              <a:ext uri="{FF2B5EF4-FFF2-40B4-BE49-F238E27FC236}">
                <a16:creationId xmlns:a16="http://schemas.microsoft.com/office/drawing/2014/main" id="{F0F74086-BC61-DF4A-B129-E4E91E6A3F97}"/>
              </a:ext>
            </a:extLst>
          </p:cNvPr>
          <p:cNvCxnSpPr>
            <a:cxnSpLocks/>
          </p:cNvCxnSpPr>
          <p:nvPr/>
        </p:nvCxnSpPr>
        <p:spPr>
          <a:xfrm flipH="1" flipV="1">
            <a:off x="4647299" y="1127479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>
            <a:extLst>
              <a:ext uri="{FF2B5EF4-FFF2-40B4-BE49-F238E27FC236}">
                <a16:creationId xmlns:a16="http://schemas.microsoft.com/office/drawing/2014/main" id="{67053D35-C0D3-0C47-BF7D-DF4CFC4CCCEC}"/>
              </a:ext>
            </a:extLst>
          </p:cNvPr>
          <p:cNvCxnSpPr>
            <a:cxnSpLocks/>
          </p:cNvCxnSpPr>
          <p:nvPr/>
        </p:nvCxnSpPr>
        <p:spPr>
          <a:xfrm flipH="1">
            <a:off x="5251776" y="1134739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66244741-91A9-2545-A94E-195780AB9356}"/>
              </a:ext>
            </a:extLst>
          </p:cNvPr>
          <p:cNvCxnSpPr>
            <a:cxnSpLocks/>
          </p:cNvCxnSpPr>
          <p:nvPr/>
        </p:nvCxnSpPr>
        <p:spPr>
          <a:xfrm flipH="1" flipV="1">
            <a:off x="7021475" y="1123956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91">
            <a:extLst>
              <a:ext uri="{FF2B5EF4-FFF2-40B4-BE49-F238E27FC236}">
                <a16:creationId xmlns:a16="http://schemas.microsoft.com/office/drawing/2014/main" id="{115496B1-7C50-0148-B13F-6B4E65430831}"/>
              </a:ext>
            </a:extLst>
          </p:cNvPr>
          <p:cNvCxnSpPr>
            <a:cxnSpLocks/>
          </p:cNvCxnSpPr>
          <p:nvPr/>
        </p:nvCxnSpPr>
        <p:spPr>
          <a:xfrm flipH="1">
            <a:off x="7625952" y="1131216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608DFBC2-F8DF-824D-B661-7B115D6444DC}"/>
              </a:ext>
            </a:extLst>
          </p:cNvPr>
          <p:cNvCxnSpPr>
            <a:cxnSpLocks/>
          </p:cNvCxnSpPr>
          <p:nvPr/>
        </p:nvCxnSpPr>
        <p:spPr>
          <a:xfrm flipH="1">
            <a:off x="3475962" y="5594101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93">
            <a:extLst>
              <a:ext uri="{FF2B5EF4-FFF2-40B4-BE49-F238E27FC236}">
                <a16:creationId xmlns:a16="http://schemas.microsoft.com/office/drawing/2014/main" id="{F47908DC-3267-2E42-92D2-A1BFCC111174}"/>
              </a:ext>
            </a:extLst>
          </p:cNvPr>
          <p:cNvCxnSpPr>
            <a:cxnSpLocks/>
          </p:cNvCxnSpPr>
          <p:nvPr/>
        </p:nvCxnSpPr>
        <p:spPr>
          <a:xfrm flipH="1" flipV="1">
            <a:off x="4062570" y="5587912"/>
            <a:ext cx="582665" cy="29968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95">
            <a:extLst>
              <a:ext uri="{FF2B5EF4-FFF2-40B4-BE49-F238E27FC236}">
                <a16:creationId xmlns:a16="http://schemas.microsoft.com/office/drawing/2014/main" id="{334A96BE-BFB8-3443-BEF6-498B6F3B7F7E}"/>
              </a:ext>
            </a:extLst>
          </p:cNvPr>
          <p:cNvCxnSpPr>
            <a:cxnSpLocks/>
          </p:cNvCxnSpPr>
          <p:nvPr/>
        </p:nvCxnSpPr>
        <p:spPr>
          <a:xfrm flipH="1">
            <a:off x="5850937" y="5584138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96">
            <a:extLst>
              <a:ext uri="{FF2B5EF4-FFF2-40B4-BE49-F238E27FC236}">
                <a16:creationId xmlns:a16="http://schemas.microsoft.com/office/drawing/2014/main" id="{DF214159-6747-E549-84C8-611C54A79E02}"/>
              </a:ext>
            </a:extLst>
          </p:cNvPr>
          <p:cNvCxnSpPr>
            <a:cxnSpLocks/>
          </p:cNvCxnSpPr>
          <p:nvPr/>
        </p:nvCxnSpPr>
        <p:spPr>
          <a:xfrm flipH="1" flipV="1">
            <a:off x="6437545" y="5577949"/>
            <a:ext cx="582665" cy="29968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chte verbindingslijn 97">
            <a:extLst>
              <a:ext uri="{FF2B5EF4-FFF2-40B4-BE49-F238E27FC236}">
                <a16:creationId xmlns:a16="http://schemas.microsoft.com/office/drawing/2014/main" id="{03CC3A98-19B0-2342-94FE-195B83925E40}"/>
              </a:ext>
            </a:extLst>
          </p:cNvPr>
          <p:cNvCxnSpPr>
            <a:cxnSpLocks/>
          </p:cNvCxnSpPr>
          <p:nvPr/>
        </p:nvCxnSpPr>
        <p:spPr>
          <a:xfrm flipH="1" flipV="1">
            <a:off x="5249053" y="1432362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9720489B-8428-3B4C-9097-2BC4BF986377}"/>
              </a:ext>
            </a:extLst>
          </p:cNvPr>
          <p:cNvCxnSpPr>
            <a:cxnSpLocks/>
          </p:cNvCxnSpPr>
          <p:nvPr/>
        </p:nvCxnSpPr>
        <p:spPr>
          <a:xfrm flipH="1" flipV="1">
            <a:off x="7630592" y="1435390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echte verbindingslijn 129">
            <a:extLst>
              <a:ext uri="{FF2B5EF4-FFF2-40B4-BE49-F238E27FC236}">
                <a16:creationId xmlns:a16="http://schemas.microsoft.com/office/drawing/2014/main" id="{B84E15D0-0128-DC44-AA13-9D4E6CFB2EF3}"/>
              </a:ext>
            </a:extLst>
          </p:cNvPr>
          <p:cNvCxnSpPr>
            <a:cxnSpLocks/>
          </p:cNvCxnSpPr>
          <p:nvPr/>
        </p:nvCxnSpPr>
        <p:spPr>
          <a:xfrm flipH="1" flipV="1">
            <a:off x="4059081" y="2610220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chte verbindingslijn 130">
            <a:extLst>
              <a:ext uri="{FF2B5EF4-FFF2-40B4-BE49-F238E27FC236}">
                <a16:creationId xmlns:a16="http://schemas.microsoft.com/office/drawing/2014/main" id="{A2B2F755-FC93-6145-98B9-A9A1D4F7C807}"/>
              </a:ext>
            </a:extLst>
          </p:cNvPr>
          <p:cNvCxnSpPr>
            <a:cxnSpLocks/>
          </p:cNvCxnSpPr>
          <p:nvPr/>
        </p:nvCxnSpPr>
        <p:spPr>
          <a:xfrm flipH="1" flipV="1">
            <a:off x="6440620" y="2613248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131">
            <a:extLst>
              <a:ext uri="{FF2B5EF4-FFF2-40B4-BE49-F238E27FC236}">
                <a16:creationId xmlns:a16="http://schemas.microsoft.com/office/drawing/2014/main" id="{6A3EFFD8-B797-6C41-9F05-9ADEC2AB6272}"/>
              </a:ext>
            </a:extLst>
          </p:cNvPr>
          <p:cNvCxnSpPr>
            <a:cxnSpLocks/>
          </p:cNvCxnSpPr>
          <p:nvPr/>
        </p:nvCxnSpPr>
        <p:spPr>
          <a:xfrm flipH="1" flipV="1">
            <a:off x="5245302" y="3804503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echte verbindingslijn 132">
            <a:extLst>
              <a:ext uri="{FF2B5EF4-FFF2-40B4-BE49-F238E27FC236}">
                <a16:creationId xmlns:a16="http://schemas.microsoft.com/office/drawing/2014/main" id="{D560CE56-4F64-BA49-836B-381A645AE4EF}"/>
              </a:ext>
            </a:extLst>
          </p:cNvPr>
          <p:cNvCxnSpPr>
            <a:cxnSpLocks/>
          </p:cNvCxnSpPr>
          <p:nvPr/>
        </p:nvCxnSpPr>
        <p:spPr>
          <a:xfrm flipH="1" flipV="1">
            <a:off x="7616901" y="3807531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Rechte verbindingslijn 133">
            <a:extLst>
              <a:ext uri="{FF2B5EF4-FFF2-40B4-BE49-F238E27FC236}">
                <a16:creationId xmlns:a16="http://schemas.microsoft.com/office/drawing/2014/main" id="{008F1F6B-0FFD-D546-AC91-16AB64B45923}"/>
              </a:ext>
            </a:extLst>
          </p:cNvPr>
          <p:cNvCxnSpPr>
            <a:cxnSpLocks/>
          </p:cNvCxnSpPr>
          <p:nvPr/>
        </p:nvCxnSpPr>
        <p:spPr>
          <a:xfrm flipH="1" flipV="1">
            <a:off x="4061600" y="4990008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Rechte verbindingslijn 134">
            <a:extLst>
              <a:ext uri="{FF2B5EF4-FFF2-40B4-BE49-F238E27FC236}">
                <a16:creationId xmlns:a16="http://schemas.microsoft.com/office/drawing/2014/main" id="{B1EA44D4-BE20-9C48-A6D1-6D4C00533097}"/>
              </a:ext>
            </a:extLst>
          </p:cNvPr>
          <p:cNvCxnSpPr>
            <a:cxnSpLocks/>
          </p:cNvCxnSpPr>
          <p:nvPr/>
        </p:nvCxnSpPr>
        <p:spPr>
          <a:xfrm flipH="1" flipV="1">
            <a:off x="6443139" y="4993036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7FF4D3B7-525F-7843-8DD7-BE1E3586A3F8}"/>
              </a:ext>
            </a:extLst>
          </p:cNvPr>
          <p:cNvCxnSpPr>
            <a:cxnSpLocks/>
          </p:cNvCxnSpPr>
          <p:nvPr/>
        </p:nvCxnSpPr>
        <p:spPr>
          <a:xfrm>
            <a:off x="4343400" y="1723797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E954B278-A530-A047-82E8-1AC92AA8F69E}"/>
              </a:ext>
            </a:extLst>
          </p:cNvPr>
          <p:cNvCxnSpPr>
            <a:cxnSpLocks/>
          </p:cNvCxnSpPr>
          <p:nvPr/>
        </p:nvCxnSpPr>
        <p:spPr>
          <a:xfrm>
            <a:off x="6733653" y="1724577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>
            <a:extLst>
              <a:ext uri="{FF2B5EF4-FFF2-40B4-BE49-F238E27FC236}">
                <a16:creationId xmlns:a16="http://schemas.microsoft.com/office/drawing/2014/main" id="{C70A0D01-DEEA-3C46-B424-5962559A9B84}"/>
              </a:ext>
            </a:extLst>
          </p:cNvPr>
          <p:cNvCxnSpPr>
            <a:cxnSpLocks/>
          </p:cNvCxnSpPr>
          <p:nvPr/>
        </p:nvCxnSpPr>
        <p:spPr>
          <a:xfrm>
            <a:off x="6733653" y="4109661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67">
            <a:extLst>
              <a:ext uri="{FF2B5EF4-FFF2-40B4-BE49-F238E27FC236}">
                <a16:creationId xmlns:a16="http://schemas.microsoft.com/office/drawing/2014/main" id="{26B02FDE-5B5C-E743-828D-21F6AD0348BF}"/>
              </a:ext>
            </a:extLst>
          </p:cNvPr>
          <p:cNvCxnSpPr>
            <a:cxnSpLocks/>
          </p:cNvCxnSpPr>
          <p:nvPr/>
        </p:nvCxnSpPr>
        <p:spPr>
          <a:xfrm>
            <a:off x="4345616" y="4113121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68">
            <a:extLst>
              <a:ext uri="{FF2B5EF4-FFF2-40B4-BE49-F238E27FC236}">
                <a16:creationId xmlns:a16="http://schemas.microsoft.com/office/drawing/2014/main" id="{4E061F60-2266-F747-A879-C41A2225E6A2}"/>
              </a:ext>
            </a:extLst>
          </p:cNvPr>
          <p:cNvCxnSpPr>
            <a:cxnSpLocks/>
          </p:cNvCxnSpPr>
          <p:nvPr/>
        </p:nvCxnSpPr>
        <p:spPr>
          <a:xfrm flipH="1">
            <a:off x="5553706" y="4103142"/>
            <a:ext cx="595843" cy="11992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>
            <a:extLst>
              <a:ext uri="{FF2B5EF4-FFF2-40B4-BE49-F238E27FC236}">
                <a16:creationId xmlns:a16="http://schemas.microsoft.com/office/drawing/2014/main" id="{633D81C8-4960-7545-8CEF-C9FD76102199}"/>
              </a:ext>
            </a:extLst>
          </p:cNvPr>
          <p:cNvCxnSpPr>
            <a:cxnSpLocks/>
          </p:cNvCxnSpPr>
          <p:nvPr/>
        </p:nvCxnSpPr>
        <p:spPr>
          <a:xfrm flipH="1">
            <a:off x="5556213" y="1712268"/>
            <a:ext cx="595843" cy="11992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546E423A-12C2-0344-ADD5-3416F91C9E70}"/>
              </a:ext>
            </a:extLst>
          </p:cNvPr>
          <p:cNvCxnSpPr>
            <a:cxnSpLocks/>
          </p:cNvCxnSpPr>
          <p:nvPr/>
        </p:nvCxnSpPr>
        <p:spPr>
          <a:xfrm>
            <a:off x="5553234" y="2920854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>
            <a:extLst>
              <a:ext uri="{FF2B5EF4-FFF2-40B4-BE49-F238E27FC236}">
                <a16:creationId xmlns:a16="http://schemas.microsoft.com/office/drawing/2014/main" id="{7B04F1B1-A148-E14D-AC81-A73403CAAA58}"/>
              </a:ext>
            </a:extLst>
          </p:cNvPr>
          <p:cNvCxnSpPr>
            <a:cxnSpLocks/>
          </p:cNvCxnSpPr>
          <p:nvPr/>
        </p:nvCxnSpPr>
        <p:spPr>
          <a:xfrm flipH="1">
            <a:off x="6737605" y="2913135"/>
            <a:ext cx="595843" cy="11992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5DB8674D-9506-E64A-AAE7-317625BCA3CF}"/>
              </a:ext>
            </a:extLst>
          </p:cNvPr>
          <p:cNvCxnSpPr>
            <a:cxnSpLocks/>
          </p:cNvCxnSpPr>
          <p:nvPr/>
        </p:nvCxnSpPr>
        <p:spPr>
          <a:xfrm flipH="1">
            <a:off x="4356066" y="2911238"/>
            <a:ext cx="595843" cy="11992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>
            <a:extLst>
              <a:ext uri="{FF2B5EF4-FFF2-40B4-BE49-F238E27FC236}">
                <a16:creationId xmlns:a16="http://schemas.microsoft.com/office/drawing/2014/main" id="{69D83297-FBD5-3A44-8495-0CEED559B22E}"/>
              </a:ext>
            </a:extLst>
          </p:cNvPr>
          <p:cNvCxnSpPr>
            <a:cxnSpLocks/>
          </p:cNvCxnSpPr>
          <p:nvPr/>
        </p:nvCxnSpPr>
        <p:spPr>
          <a:xfrm>
            <a:off x="5550968" y="5294713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77">
            <a:extLst>
              <a:ext uri="{FF2B5EF4-FFF2-40B4-BE49-F238E27FC236}">
                <a16:creationId xmlns:a16="http://schemas.microsoft.com/office/drawing/2014/main" id="{BD3694DB-C2FA-3C46-81E3-59138837F833}"/>
              </a:ext>
            </a:extLst>
          </p:cNvPr>
          <p:cNvCxnSpPr>
            <a:cxnSpLocks/>
          </p:cNvCxnSpPr>
          <p:nvPr/>
        </p:nvCxnSpPr>
        <p:spPr>
          <a:xfrm flipH="1">
            <a:off x="4665010" y="5294973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4E0D0961-9793-F847-A3B7-64AC0F5661FF}"/>
              </a:ext>
            </a:extLst>
          </p:cNvPr>
          <p:cNvCxnSpPr>
            <a:cxnSpLocks/>
          </p:cNvCxnSpPr>
          <p:nvPr/>
        </p:nvCxnSpPr>
        <p:spPr>
          <a:xfrm flipH="1">
            <a:off x="7044256" y="5292707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80">
            <a:extLst>
              <a:ext uri="{FF2B5EF4-FFF2-40B4-BE49-F238E27FC236}">
                <a16:creationId xmlns:a16="http://schemas.microsoft.com/office/drawing/2014/main" id="{28C50D66-4A07-7C44-98AC-10A8F8317EF9}"/>
              </a:ext>
            </a:extLst>
          </p:cNvPr>
          <p:cNvCxnSpPr>
            <a:cxnSpLocks/>
          </p:cNvCxnSpPr>
          <p:nvPr/>
        </p:nvCxnSpPr>
        <p:spPr>
          <a:xfrm>
            <a:off x="7933689" y="5302873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9C1A32A1-6CFC-1F45-BC8A-F949AE883186}"/>
              </a:ext>
            </a:extLst>
          </p:cNvPr>
          <p:cNvCxnSpPr>
            <a:cxnSpLocks/>
          </p:cNvCxnSpPr>
          <p:nvPr/>
        </p:nvCxnSpPr>
        <p:spPr>
          <a:xfrm flipH="1">
            <a:off x="7932577" y="4701984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94">
            <a:extLst>
              <a:ext uri="{FF2B5EF4-FFF2-40B4-BE49-F238E27FC236}">
                <a16:creationId xmlns:a16="http://schemas.microsoft.com/office/drawing/2014/main" id="{1337EAE7-3B00-5844-9D66-871F481B4A40}"/>
              </a:ext>
            </a:extLst>
          </p:cNvPr>
          <p:cNvCxnSpPr>
            <a:cxnSpLocks/>
          </p:cNvCxnSpPr>
          <p:nvPr/>
        </p:nvCxnSpPr>
        <p:spPr>
          <a:xfrm>
            <a:off x="7925771" y="2930179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98">
            <a:extLst>
              <a:ext uri="{FF2B5EF4-FFF2-40B4-BE49-F238E27FC236}">
                <a16:creationId xmlns:a16="http://schemas.microsoft.com/office/drawing/2014/main" id="{B55C02FE-EFF1-C242-A9A3-A5794EB8D532}"/>
              </a:ext>
            </a:extLst>
          </p:cNvPr>
          <p:cNvCxnSpPr>
            <a:cxnSpLocks/>
          </p:cNvCxnSpPr>
          <p:nvPr/>
        </p:nvCxnSpPr>
        <p:spPr>
          <a:xfrm flipH="1">
            <a:off x="7924659" y="2329290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99">
            <a:extLst>
              <a:ext uri="{FF2B5EF4-FFF2-40B4-BE49-F238E27FC236}">
                <a16:creationId xmlns:a16="http://schemas.microsoft.com/office/drawing/2014/main" id="{6C2E7DFC-07F4-864D-A802-C77A3DBB3F7E}"/>
              </a:ext>
            </a:extLst>
          </p:cNvPr>
          <p:cNvCxnSpPr>
            <a:cxnSpLocks/>
          </p:cNvCxnSpPr>
          <p:nvPr/>
        </p:nvCxnSpPr>
        <p:spPr>
          <a:xfrm flipH="1">
            <a:off x="3485427" y="4104999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Rechte verbindingslijn 135">
            <a:extLst>
              <a:ext uri="{FF2B5EF4-FFF2-40B4-BE49-F238E27FC236}">
                <a16:creationId xmlns:a16="http://schemas.microsoft.com/office/drawing/2014/main" id="{C49DA4E2-E087-EA47-ADD5-69866B07EC54}"/>
              </a:ext>
            </a:extLst>
          </p:cNvPr>
          <p:cNvCxnSpPr>
            <a:cxnSpLocks/>
          </p:cNvCxnSpPr>
          <p:nvPr/>
        </p:nvCxnSpPr>
        <p:spPr>
          <a:xfrm>
            <a:off x="3484048" y="3525451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Rechte verbindingslijn 136">
            <a:extLst>
              <a:ext uri="{FF2B5EF4-FFF2-40B4-BE49-F238E27FC236}">
                <a16:creationId xmlns:a16="http://schemas.microsoft.com/office/drawing/2014/main" id="{7DC87351-ED1E-A442-A325-A079A648C48B}"/>
              </a:ext>
            </a:extLst>
          </p:cNvPr>
          <p:cNvCxnSpPr>
            <a:cxnSpLocks/>
          </p:cNvCxnSpPr>
          <p:nvPr/>
        </p:nvCxnSpPr>
        <p:spPr>
          <a:xfrm flipH="1">
            <a:off x="3484881" y="1718565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Rechte verbindingslijn 137">
            <a:extLst>
              <a:ext uri="{FF2B5EF4-FFF2-40B4-BE49-F238E27FC236}">
                <a16:creationId xmlns:a16="http://schemas.microsoft.com/office/drawing/2014/main" id="{D9E703C9-AE53-3245-AFAC-669EDFDC03F1}"/>
              </a:ext>
            </a:extLst>
          </p:cNvPr>
          <p:cNvCxnSpPr>
            <a:cxnSpLocks/>
          </p:cNvCxnSpPr>
          <p:nvPr/>
        </p:nvCxnSpPr>
        <p:spPr>
          <a:xfrm>
            <a:off x="3483502" y="1139017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echte verbindingslijn 138">
            <a:extLst>
              <a:ext uri="{FF2B5EF4-FFF2-40B4-BE49-F238E27FC236}">
                <a16:creationId xmlns:a16="http://schemas.microsoft.com/office/drawing/2014/main" id="{BB058CE5-2EDA-7843-B3F2-9643C56C38A2}"/>
              </a:ext>
            </a:extLst>
          </p:cNvPr>
          <p:cNvCxnSpPr>
            <a:cxnSpLocks/>
          </p:cNvCxnSpPr>
          <p:nvPr/>
        </p:nvCxnSpPr>
        <p:spPr>
          <a:xfrm flipH="1">
            <a:off x="4354630" y="1133700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Rechte verbindingslijn 139">
            <a:extLst>
              <a:ext uri="{FF2B5EF4-FFF2-40B4-BE49-F238E27FC236}">
                <a16:creationId xmlns:a16="http://schemas.microsoft.com/office/drawing/2014/main" id="{2C58A999-83F3-8049-BC8F-92FA2330671A}"/>
              </a:ext>
            </a:extLst>
          </p:cNvPr>
          <p:cNvCxnSpPr>
            <a:cxnSpLocks/>
          </p:cNvCxnSpPr>
          <p:nvPr/>
        </p:nvCxnSpPr>
        <p:spPr>
          <a:xfrm flipH="1">
            <a:off x="6742382" y="1125865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Rechte verbindingslijn 141">
            <a:extLst>
              <a:ext uri="{FF2B5EF4-FFF2-40B4-BE49-F238E27FC236}">
                <a16:creationId xmlns:a16="http://schemas.microsoft.com/office/drawing/2014/main" id="{F7F6E9A2-8A33-FF49-94A4-D24D14A0919C}"/>
              </a:ext>
            </a:extLst>
          </p:cNvPr>
          <p:cNvCxnSpPr>
            <a:cxnSpLocks/>
          </p:cNvCxnSpPr>
          <p:nvPr/>
        </p:nvCxnSpPr>
        <p:spPr>
          <a:xfrm>
            <a:off x="5846598" y="1144010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Rechte verbindingslijn 142">
            <a:extLst>
              <a:ext uri="{FF2B5EF4-FFF2-40B4-BE49-F238E27FC236}">
                <a16:creationId xmlns:a16="http://schemas.microsoft.com/office/drawing/2014/main" id="{1F86145D-5873-6148-BCED-67F7E0F564F3}"/>
              </a:ext>
            </a:extLst>
          </p:cNvPr>
          <p:cNvCxnSpPr>
            <a:cxnSpLocks/>
          </p:cNvCxnSpPr>
          <p:nvPr/>
        </p:nvCxnSpPr>
        <p:spPr>
          <a:xfrm flipV="1">
            <a:off x="3791302" y="1720146"/>
            <a:ext cx="544139" cy="35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Rechte verbindingslijn 143">
            <a:extLst>
              <a:ext uri="{FF2B5EF4-FFF2-40B4-BE49-F238E27FC236}">
                <a16:creationId xmlns:a16="http://schemas.microsoft.com/office/drawing/2014/main" id="{379720EF-F6FE-D144-A229-FCCBD53AB665}"/>
              </a:ext>
            </a:extLst>
          </p:cNvPr>
          <p:cNvCxnSpPr>
            <a:cxnSpLocks/>
          </p:cNvCxnSpPr>
          <p:nvPr/>
        </p:nvCxnSpPr>
        <p:spPr>
          <a:xfrm flipV="1">
            <a:off x="6166825" y="1728967"/>
            <a:ext cx="544139" cy="35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Rechte verbindingslijn 144">
            <a:extLst>
              <a:ext uri="{FF2B5EF4-FFF2-40B4-BE49-F238E27FC236}">
                <a16:creationId xmlns:a16="http://schemas.microsoft.com/office/drawing/2014/main" id="{CBFFCB5C-CE2B-774D-BF8F-24FC52871B0B}"/>
              </a:ext>
            </a:extLst>
          </p:cNvPr>
          <p:cNvCxnSpPr>
            <a:cxnSpLocks/>
          </p:cNvCxnSpPr>
          <p:nvPr/>
        </p:nvCxnSpPr>
        <p:spPr>
          <a:xfrm flipV="1">
            <a:off x="6174906" y="4103372"/>
            <a:ext cx="544139" cy="35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Rechte verbindingslijn 145">
            <a:extLst>
              <a:ext uri="{FF2B5EF4-FFF2-40B4-BE49-F238E27FC236}">
                <a16:creationId xmlns:a16="http://schemas.microsoft.com/office/drawing/2014/main" id="{846427D5-CA1F-8445-8523-5E33D4B7097E}"/>
              </a:ext>
            </a:extLst>
          </p:cNvPr>
          <p:cNvCxnSpPr>
            <a:cxnSpLocks/>
          </p:cNvCxnSpPr>
          <p:nvPr/>
        </p:nvCxnSpPr>
        <p:spPr>
          <a:xfrm flipV="1">
            <a:off x="3797750" y="4106891"/>
            <a:ext cx="544139" cy="35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Rechte verbindingslijn 146">
            <a:extLst>
              <a:ext uri="{FF2B5EF4-FFF2-40B4-BE49-F238E27FC236}">
                <a16:creationId xmlns:a16="http://schemas.microsoft.com/office/drawing/2014/main" id="{7F3CD855-72A4-BA48-9621-E8C36AE09A6C}"/>
              </a:ext>
            </a:extLst>
          </p:cNvPr>
          <p:cNvCxnSpPr>
            <a:cxnSpLocks/>
          </p:cNvCxnSpPr>
          <p:nvPr/>
        </p:nvCxnSpPr>
        <p:spPr>
          <a:xfrm>
            <a:off x="4941525" y="5295849"/>
            <a:ext cx="62690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echte verbindingslijn 147">
            <a:extLst>
              <a:ext uri="{FF2B5EF4-FFF2-40B4-BE49-F238E27FC236}">
                <a16:creationId xmlns:a16="http://schemas.microsoft.com/office/drawing/2014/main" id="{7A186E71-46EE-D446-A6B1-8C25B910A77B}"/>
              </a:ext>
            </a:extLst>
          </p:cNvPr>
          <p:cNvCxnSpPr>
            <a:cxnSpLocks/>
          </p:cNvCxnSpPr>
          <p:nvPr/>
        </p:nvCxnSpPr>
        <p:spPr>
          <a:xfrm>
            <a:off x="7317780" y="5299084"/>
            <a:ext cx="623963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Rechte verbindingslijn 148">
            <a:extLst>
              <a:ext uri="{FF2B5EF4-FFF2-40B4-BE49-F238E27FC236}">
                <a16:creationId xmlns:a16="http://schemas.microsoft.com/office/drawing/2014/main" id="{CA59E525-8D4A-6D4A-B2C3-C5B8D9685D1E}"/>
              </a:ext>
            </a:extLst>
          </p:cNvPr>
          <p:cNvCxnSpPr>
            <a:cxnSpLocks/>
          </p:cNvCxnSpPr>
          <p:nvPr/>
        </p:nvCxnSpPr>
        <p:spPr>
          <a:xfrm>
            <a:off x="4948719" y="2908649"/>
            <a:ext cx="62690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Rechte verbindingslijn 149">
            <a:extLst>
              <a:ext uri="{FF2B5EF4-FFF2-40B4-BE49-F238E27FC236}">
                <a16:creationId xmlns:a16="http://schemas.microsoft.com/office/drawing/2014/main" id="{269FED48-6D5E-DF4C-BD4C-9B5A169BF216}"/>
              </a:ext>
            </a:extLst>
          </p:cNvPr>
          <p:cNvCxnSpPr>
            <a:cxnSpLocks/>
          </p:cNvCxnSpPr>
          <p:nvPr/>
        </p:nvCxnSpPr>
        <p:spPr>
          <a:xfrm>
            <a:off x="7317780" y="2908067"/>
            <a:ext cx="62690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5163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681531F-7269-F742-A420-D07D70077CBF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601BF400-480F-0142-B9DA-F27EFF300C74}"/>
              </a:ext>
            </a:extLst>
          </p:cNvPr>
          <p:cNvCxnSpPr>
            <a:cxnSpLocks/>
          </p:cNvCxnSpPr>
          <p:nvPr/>
        </p:nvCxnSpPr>
        <p:spPr>
          <a:xfrm flipH="1" flipV="1">
            <a:off x="4064654" y="3204673"/>
            <a:ext cx="1178502" cy="602478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5D90FE41-AE7A-184D-BC44-C9DA271A0DA2}"/>
              </a:ext>
            </a:extLst>
          </p:cNvPr>
          <p:cNvCxnSpPr>
            <a:cxnSpLocks/>
          </p:cNvCxnSpPr>
          <p:nvPr/>
        </p:nvCxnSpPr>
        <p:spPr>
          <a:xfrm flipH="1">
            <a:off x="5250105" y="3214991"/>
            <a:ext cx="1200247" cy="589155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D0A37884-0A8A-154B-AA46-CA3F7F9E7ED6}"/>
              </a:ext>
            </a:extLst>
          </p:cNvPr>
          <p:cNvCxnSpPr>
            <a:cxnSpLocks/>
          </p:cNvCxnSpPr>
          <p:nvPr/>
        </p:nvCxnSpPr>
        <p:spPr>
          <a:xfrm flipH="1" flipV="1">
            <a:off x="6447712" y="3216722"/>
            <a:ext cx="1178502" cy="602478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2E50EF3C-EC25-4E42-80F6-1705DC4FB648}"/>
              </a:ext>
            </a:extLst>
          </p:cNvPr>
          <p:cNvCxnSpPr>
            <a:cxnSpLocks/>
          </p:cNvCxnSpPr>
          <p:nvPr/>
        </p:nvCxnSpPr>
        <p:spPr>
          <a:xfrm flipH="1">
            <a:off x="7625952" y="3517961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57F95768-7D51-8447-8E60-579269539A3E}"/>
              </a:ext>
            </a:extLst>
          </p:cNvPr>
          <p:cNvCxnSpPr>
            <a:cxnSpLocks/>
          </p:cNvCxnSpPr>
          <p:nvPr/>
        </p:nvCxnSpPr>
        <p:spPr>
          <a:xfrm flipH="1">
            <a:off x="3470667" y="3212248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1FE738E6-7F92-C74A-9FB7-3EF90B7346FE}"/>
              </a:ext>
            </a:extLst>
          </p:cNvPr>
          <p:cNvCxnSpPr>
            <a:cxnSpLocks/>
          </p:cNvCxnSpPr>
          <p:nvPr/>
        </p:nvCxnSpPr>
        <p:spPr>
          <a:xfrm flipH="1">
            <a:off x="4064654" y="4401404"/>
            <a:ext cx="1185451" cy="60420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9FEF4444-81D5-5C44-A624-470F6B4985F2}"/>
              </a:ext>
            </a:extLst>
          </p:cNvPr>
          <p:cNvCxnSpPr>
            <a:cxnSpLocks/>
          </p:cNvCxnSpPr>
          <p:nvPr/>
        </p:nvCxnSpPr>
        <p:spPr>
          <a:xfrm flipH="1" flipV="1">
            <a:off x="5250105" y="4401404"/>
            <a:ext cx="1197607" cy="59693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9AD8B851-0703-CE43-AB12-C4FB7E7E8B92}"/>
              </a:ext>
            </a:extLst>
          </p:cNvPr>
          <p:cNvCxnSpPr>
            <a:cxnSpLocks/>
          </p:cNvCxnSpPr>
          <p:nvPr/>
        </p:nvCxnSpPr>
        <p:spPr>
          <a:xfrm flipH="1">
            <a:off x="6450352" y="4388585"/>
            <a:ext cx="1175600" cy="60197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95FD028D-8864-764E-B970-57B55989A9D1}"/>
              </a:ext>
            </a:extLst>
          </p:cNvPr>
          <p:cNvCxnSpPr>
            <a:cxnSpLocks/>
          </p:cNvCxnSpPr>
          <p:nvPr/>
        </p:nvCxnSpPr>
        <p:spPr>
          <a:xfrm flipH="1" flipV="1">
            <a:off x="3472044" y="4700730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>
            <a:extLst>
              <a:ext uri="{FF2B5EF4-FFF2-40B4-BE49-F238E27FC236}">
                <a16:creationId xmlns:a16="http://schemas.microsoft.com/office/drawing/2014/main" id="{BF1B3FBE-CD43-2549-A580-2129ACB365EE}"/>
              </a:ext>
            </a:extLst>
          </p:cNvPr>
          <p:cNvCxnSpPr>
            <a:cxnSpLocks/>
          </p:cNvCxnSpPr>
          <p:nvPr/>
        </p:nvCxnSpPr>
        <p:spPr>
          <a:xfrm flipH="1" flipV="1">
            <a:off x="7621903" y="4394048"/>
            <a:ext cx="614446" cy="30771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9AEFD8A5-8A3C-6546-9BD2-A952BB94078C}"/>
              </a:ext>
            </a:extLst>
          </p:cNvPr>
          <p:cNvCxnSpPr>
            <a:cxnSpLocks/>
          </p:cNvCxnSpPr>
          <p:nvPr/>
        </p:nvCxnSpPr>
        <p:spPr>
          <a:xfrm flipH="1">
            <a:off x="4057510" y="2012184"/>
            <a:ext cx="1185451" cy="60420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DC61E2BD-3096-AA45-A6C9-A3EBB09F0E8E}"/>
              </a:ext>
            </a:extLst>
          </p:cNvPr>
          <p:cNvCxnSpPr>
            <a:cxnSpLocks/>
          </p:cNvCxnSpPr>
          <p:nvPr/>
        </p:nvCxnSpPr>
        <p:spPr>
          <a:xfrm flipH="1" flipV="1">
            <a:off x="5242961" y="2012184"/>
            <a:ext cx="1197607" cy="59693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4938575F-C377-D644-A3B7-4B0DC87591BF}"/>
              </a:ext>
            </a:extLst>
          </p:cNvPr>
          <p:cNvCxnSpPr>
            <a:cxnSpLocks/>
          </p:cNvCxnSpPr>
          <p:nvPr/>
        </p:nvCxnSpPr>
        <p:spPr>
          <a:xfrm flipH="1">
            <a:off x="6443208" y="1999365"/>
            <a:ext cx="1175600" cy="60197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>
            <a:extLst>
              <a:ext uri="{FF2B5EF4-FFF2-40B4-BE49-F238E27FC236}">
                <a16:creationId xmlns:a16="http://schemas.microsoft.com/office/drawing/2014/main" id="{2A5EE5B7-9BBA-3F40-80AC-40F0EC972B6E}"/>
              </a:ext>
            </a:extLst>
          </p:cNvPr>
          <p:cNvCxnSpPr>
            <a:cxnSpLocks/>
          </p:cNvCxnSpPr>
          <p:nvPr/>
        </p:nvCxnSpPr>
        <p:spPr>
          <a:xfrm flipH="1" flipV="1">
            <a:off x="3464900" y="2311510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0D0F986B-5186-E143-B23C-F93FB6394AC0}"/>
              </a:ext>
            </a:extLst>
          </p:cNvPr>
          <p:cNvCxnSpPr>
            <a:cxnSpLocks/>
          </p:cNvCxnSpPr>
          <p:nvPr/>
        </p:nvCxnSpPr>
        <p:spPr>
          <a:xfrm flipH="1" flipV="1">
            <a:off x="7614759" y="2004828"/>
            <a:ext cx="614446" cy="30771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>
            <a:extLst>
              <a:ext uri="{FF2B5EF4-FFF2-40B4-BE49-F238E27FC236}">
                <a16:creationId xmlns:a16="http://schemas.microsoft.com/office/drawing/2014/main" id="{F0F74086-BC61-DF4A-B129-E4E91E6A3F97}"/>
              </a:ext>
            </a:extLst>
          </p:cNvPr>
          <p:cNvCxnSpPr>
            <a:cxnSpLocks/>
          </p:cNvCxnSpPr>
          <p:nvPr/>
        </p:nvCxnSpPr>
        <p:spPr>
          <a:xfrm flipH="1" flipV="1">
            <a:off x="4647299" y="1127479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>
            <a:extLst>
              <a:ext uri="{FF2B5EF4-FFF2-40B4-BE49-F238E27FC236}">
                <a16:creationId xmlns:a16="http://schemas.microsoft.com/office/drawing/2014/main" id="{67053D35-C0D3-0C47-BF7D-DF4CFC4CCCEC}"/>
              </a:ext>
            </a:extLst>
          </p:cNvPr>
          <p:cNvCxnSpPr>
            <a:cxnSpLocks/>
          </p:cNvCxnSpPr>
          <p:nvPr/>
        </p:nvCxnSpPr>
        <p:spPr>
          <a:xfrm flipH="1">
            <a:off x="5251776" y="1134739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66244741-91A9-2545-A94E-195780AB9356}"/>
              </a:ext>
            </a:extLst>
          </p:cNvPr>
          <p:cNvCxnSpPr>
            <a:cxnSpLocks/>
          </p:cNvCxnSpPr>
          <p:nvPr/>
        </p:nvCxnSpPr>
        <p:spPr>
          <a:xfrm flipH="1" flipV="1">
            <a:off x="7021475" y="1123956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91">
            <a:extLst>
              <a:ext uri="{FF2B5EF4-FFF2-40B4-BE49-F238E27FC236}">
                <a16:creationId xmlns:a16="http://schemas.microsoft.com/office/drawing/2014/main" id="{115496B1-7C50-0148-B13F-6B4E65430831}"/>
              </a:ext>
            </a:extLst>
          </p:cNvPr>
          <p:cNvCxnSpPr>
            <a:cxnSpLocks/>
          </p:cNvCxnSpPr>
          <p:nvPr/>
        </p:nvCxnSpPr>
        <p:spPr>
          <a:xfrm flipH="1">
            <a:off x="7625952" y="1131216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608DFBC2-F8DF-824D-B661-7B115D6444DC}"/>
              </a:ext>
            </a:extLst>
          </p:cNvPr>
          <p:cNvCxnSpPr>
            <a:cxnSpLocks/>
          </p:cNvCxnSpPr>
          <p:nvPr/>
        </p:nvCxnSpPr>
        <p:spPr>
          <a:xfrm flipH="1">
            <a:off x="3475962" y="5594101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93">
            <a:extLst>
              <a:ext uri="{FF2B5EF4-FFF2-40B4-BE49-F238E27FC236}">
                <a16:creationId xmlns:a16="http://schemas.microsoft.com/office/drawing/2014/main" id="{F47908DC-3267-2E42-92D2-A1BFCC111174}"/>
              </a:ext>
            </a:extLst>
          </p:cNvPr>
          <p:cNvCxnSpPr>
            <a:cxnSpLocks/>
          </p:cNvCxnSpPr>
          <p:nvPr/>
        </p:nvCxnSpPr>
        <p:spPr>
          <a:xfrm flipH="1" flipV="1">
            <a:off x="4062570" y="5587912"/>
            <a:ext cx="582665" cy="29968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95">
            <a:extLst>
              <a:ext uri="{FF2B5EF4-FFF2-40B4-BE49-F238E27FC236}">
                <a16:creationId xmlns:a16="http://schemas.microsoft.com/office/drawing/2014/main" id="{334A96BE-BFB8-3443-BEF6-498B6F3B7F7E}"/>
              </a:ext>
            </a:extLst>
          </p:cNvPr>
          <p:cNvCxnSpPr>
            <a:cxnSpLocks/>
          </p:cNvCxnSpPr>
          <p:nvPr/>
        </p:nvCxnSpPr>
        <p:spPr>
          <a:xfrm flipH="1">
            <a:off x="5850937" y="5584138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96">
            <a:extLst>
              <a:ext uri="{FF2B5EF4-FFF2-40B4-BE49-F238E27FC236}">
                <a16:creationId xmlns:a16="http://schemas.microsoft.com/office/drawing/2014/main" id="{DF214159-6747-E549-84C8-611C54A79E02}"/>
              </a:ext>
            </a:extLst>
          </p:cNvPr>
          <p:cNvCxnSpPr>
            <a:cxnSpLocks/>
          </p:cNvCxnSpPr>
          <p:nvPr/>
        </p:nvCxnSpPr>
        <p:spPr>
          <a:xfrm flipH="1" flipV="1">
            <a:off x="6437545" y="5577949"/>
            <a:ext cx="582665" cy="29968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chte verbindingslijn 97">
            <a:extLst>
              <a:ext uri="{FF2B5EF4-FFF2-40B4-BE49-F238E27FC236}">
                <a16:creationId xmlns:a16="http://schemas.microsoft.com/office/drawing/2014/main" id="{03CC3A98-19B0-2342-94FE-195B83925E40}"/>
              </a:ext>
            </a:extLst>
          </p:cNvPr>
          <p:cNvCxnSpPr>
            <a:cxnSpLocks/>
          </p:cNvCxnSpPr>
          <p:nvPr/>
        </p:nvCxnSpPr>
        <p:spPr>
          <a:xfrm flipH="1" flipV="1">
            <a:off x="5249053" y="1432362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9720489B-8428-3B4C-9097-2BC4BF986377}"/>
              </a:ext>
            </a:extLst>
          </p:cNvPr>
          <p:cNvCxnSpPr>
            <a:cxnSpLocks/>
          </p:cNvCxnSpPr>
          <p:nvPr/>
        </p:nvCxnSpPr>
        <p:spPr>
          <a:xfrm flipH="1" flipV="1">
            <a:off x="7630592" y="1435390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echte verbindingslijn 129">
            <a:extLst>
              <a:ext uri="{FF2B5EF4-FFF2-40B4-BE49-F238E27FC236}">
                <a16:creationId xmlns:a16="http://schemas.microsoft.com/office/drawing/2014/main" id="{B84E15D0-0128-DC44-AA13-9D4E6CFB2EF3}"/>
              </a:ext>
            </a:extLst>
          </p:cNvPr>
          <p:cNvCxnSpPr>
            <a:cxnSpLocks/>
          </p:cNvCxnSpPr>
          <p:nvPr/>
        </p:nvCxnSpPr>
        <p:spPr>
          <a:xfrm flipH="1" flipV="1">
            <a:off x="4059081" y="2610220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chte verbindingslijn 130">
            <a:extLst>
              <a:ext uri="{FF2B5EF4-FFF2-40B4-BE49-F238E27FC236}">
                <a16:creationId xmlns:a16="http://schemas.microsoft.com/office/drawing/2014/main" id="{A2B2F755-FC93-6145-98B9-A9A1D4F7C807}"/>
              </a:ext>
            </a:extLst>
          </p:cNvPr>
          <p:cNvCxnSpPr>
            <a:cxnSpLocks/>
          </p:cNvCxnSpPr>
          <p:nvPr/>
        </p:nvCxnSpPr>
        <p:spPr>
          <a:xfrm flipH="1" flipV="1">
            <a:off x="6440620" y="2613248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131">
            <a:extLst>
              <a:ext uri="{FF2B5EF4-FFF2-40B4-BE49-F238E27FC236}">
                <a16:creationId xmlns:a16="http://schemas.microsoft.com/office/drawing/2014/main" id="{6A3EFFD8-B797-6C41-9F05-9ADEC2AB6272}"/>
              </a:ext>
            </a:extLst>
          </p:cNvPr>
          <p:cNvCxnSpPr>
            <a:cxnSpLocks/>
          </p:cNvCxnSpPr>
          <p:nvPr/>
        </p:nvCxnSpPr>
        <p:spPr>
          <a:xfrm flipH="1" flipV="1">
            <a:off x="5245302" y="3804503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echte verbindingslijn 132">
            <a:extLst>
              <a:ext uri="{FF2B5EF4-FFF2-40B4-BE49-F238E27FC236}">
                <a16:creationId xmlns:a16="http://schemas.microsoft.com/office/drawing/2014/main" id="{D560CE56-4F64-BA49-836B-381A645AE4EF}"/>
              </a:ext>
            </a:extLst>
          </p:cNvPr>
          <p:cNvCxnSpPr>
            <a:cxnSpLocks/>
          </p:cNvCxnSpPr>
          <p:nvPr/>
        </p:nvCxnSpPr>
        <p:spPr>
          <a:xfrm flipH="1" flipV="1">
            <a:off x="7616901" y="3807531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Rechte verbindingslijn 133">
            <a:extLst>
              <a:ext uri="{FF2B5EF4-FFF2-40B4-BE49-F238E27FC236}">
                <a16:creationId xmlns:a16="http://schemas.microsoft.com/office/drawing/2014/main" id="{008F1F6B-0FFD-D546-AC91-16AB64B45923}"/>
              </a:ext>
            </a:extLst>
          </p:cNvPr>
          <p:cNvCxnSpPr>
            <a:cxnSpLocks/>
          </p:cNvCxnSpPr>
          <p:nvPr/>
        </p:nvCxnSpPr>
        <p:spPr>
          <a:xfrm flipH="1" flipV="1">
            <a:off x="4061600" y="4990008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Rechte verbindingslijn 134">
            <a:extLst>
              <a:ext uri="{FF2B5EF4-FFF2-40B4-BE49-F238E27FC236}">
                <a16:creationId xmlns:a16="http://schemas.microsoft.com/office/drawing/2014/main" id="{B1EA44D4-BE20-9C48-A6D1-6D4C00533097}"/>
              </a:ext>
            </a:extLst>
          </p:cNvPr>
          <p:cNvCxnSpPr>
            <a:cxnSpLocks/>
          </p:cNvCxnSpPr>
          <p:nvPr/>
        </p:nvCxnSpPr>
        <p:spPr>
          <a:xfrm flipH="1" flipV="1">
            <a:off x="6443139" y="4993036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7FF4D3B7-525F-7843-8DD7-BE1E3586A3F8}"/>
              </a:ext>
            </a:extLst>
          </p:cNvPr>
          <p:cNvCxnSpPr>
            <a:cxnSpLocks/>
          </p:cNvCxnSpPr>
          <p:nvPr/>
        </p:nvCxnSpPr>
        <p:spPr>
          <a:xfrm>
            <a:off x="4343400" y="1723797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E954B278-A530-A047-82E8-1AC92AA8F69E}"/>
              </a:ext>
            </a:extLst>
          </p:cNvPr>
          <p:cNvCxnSpPr>
            <a:cxnSpLocks/>
          </p:cNvCxnSpPr>
          <p:nvPr/>
        </p:nvCxnSpPr>
        <p:spPr>
          <a:xfrm>
            <a:off x="6733653" y="1724577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>
            <a:extLst>
              <a:ext uri="{FF2B5EF4-FFF2-40B4-BE49-F238E27FC236}">
                <a16:creationId xmlns:a16="http://schemas.microsoft.com/office/drawing/2014/main" id="{C70A0D01-DEEA-3C46-B424-5962559A9B84}"/>
              </a:ext>
            </a:extLst>
          </p:cNvPr>
          <p:cNvCxnSpPr>
            <a:cxnSpLocks/>
          </p:cNvCxnSpPr>
          <p:nvPr/>
        </p:nvCxnSpPr>
        <p:spPr>
          <a:xfrm>
            <a:off x="6733653" y="4109661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67">
            <a:extLst>
              <a:ext uri="{FF2B5EF4-FFF2-40B4-BE49-F238E27FC236}">
                <a16:creationId xmlns:a16="http://schemas.microsoft.com/office/drawing/2014/main" id="{26B02FDE-5B5C-E743-828D-21F6AD0348BF}"/>
              </a:ext>
            </a:extLst>
          </p:cNvPr>
          <p:cNvCxnSpPr>
            <a:cxnSpLocks/>
          </p:cNvCxnSpPr>
          <p:nvPr/>
        </p:nvCxnSpPr>
        <p:spPr>
          <a:xfrm>
            <a:off x="4345616" y="4113121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68">
            <a:extLst>
              <a:ext uri="{FF2B5EF4-FFF2-40B4-BE49-F238E27FC236}">
                <a16:creationId xmlns:a16="http://schemas.microsoft.com/office/drawing/2014/main" id="{4E061F60-2266-F747-A879-C41A2225E6A2}"/>
              </a:ext>
            </a:extLst>
          </p:cNvPr>
          <p:cNvCxnSpPr>
            <a:cxnSpLocks/>
          </p:cNvCxnSpPr>
          <p:nvPr/>
        </p:nvCxnSpPr>
        <p:spPr>
          <a:xfrm flipH="1">
            <a:off x="5553706" y="4103142"/>
            <a:ext cx="595843" cy="11992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>
            <a:extLst>
              <a:ext uri="{FF2B5EF4-FFF2-40B4-BE49-F238E27FC236}">
                <a16:creationId xmlns:a16="http://schemas.microsoft.com/office/drawing/2014/main" id="{633D81C8-4960-7545-8CEF-C9FD76102199}"/>
              </a:ext>
            </a:extLst>
          </p:cNvPr>
          <p:cNvCxnSpPr>
            <a:cxnSpLocks/>
          </p:cNvCxnSpPr>
          <p:nvPr/>
        </p:nvCxnSpPr>
        <p:spPr>
          <a:xfrm flipH="1">
            <a:off x="5556213" y="1712268"/>
            <a:ext cx="595843" cy="11992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546E423A-12C2-0344-ADD5-3416F91C9E70}"/>
              </a:ext>
            </a:extLst>
          </p:cNvPr>
          <p:cNvCxnSpPr>
            <a:cxnSpLocks/>
          </p:cNvCxnSpPr>
          <p:nvPr/>
        </p:nvCxnSpPr>
        <p:spPr>
          <a:xfrm>
            <a:off x="5553234" y="2920854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>
            <a:extLst>
              <a:ext uri="{FF2B5EF4-FFF2-40B4-BE49-F238E27FC236}">
                <a16:creationId xmlns:a16="http://schemas.microsoft.com/office/drawing/2014/main" id="{7B04F1B1-A148-E14D-AC81-A73403CAAA58}"/>
              </a:ext>
            </a:extLst>
          </p:cNvPr>
          <p:cNvCxnSpPr>
            <a:cxnSpLocks/>
          </p:cNvCxnSpPr>
          <p:nvPr/>
        </p:nvCxnSpPr>
        <p:spPr>
          <a:xfrm flipH="1">
            <a:off x="6737605" y="2913135"/>
            <a:ext cx="595843" cy="11992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5DB8674D-9506-E64A-AAE7-317625BCA3CF}"/>
              </a:ext>
            </a:extLst>
          </p:cNvPr>
          <p:cNvCxnSpPr>
            <a:cxnSpLocks/>
          </p:cNvCxnSpPr>
          <p:nvPr/>
        </p:nvCxnSpPr>
        <p:spPr>
          <a:xfrm flipH="1">
            <a:off x="4356066" y="2911238"/>
            <a:ext cx="595843" cy="11992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>
            <a:extLst>
              <a:ext uri="{FF2B5EF4-FFF2-40B4-BE49-F238E27FC236}">
                <a16:creationId xmlns:a16="http://schemas.microsoft.com/office/drawing/2014/main" id="{69D83297-FBD5-3A44-8495-0CEED559B22E}"/>
              </a:ext>
            </a:extLst>
          </p:cNvPr>
          <p:cNvCxnSpPr>
            <a:cxnSpLocks/>
          </p:cNvCxnSpPr>
          <p:nvPr/>
        </p:nvCxnSpPr>
        <p:spPr>
          <a:xfrm>
            <a:off x="5550968" y="5294713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77">
            <a:extLst>
              <a:ext uri="{FF2B5EF4-FFF2-40B4-BE49-F238E27FC236}">
                <a16:creationId xmlns:a16="http://schemas.microsoft.com/office/drawing/2014/main" id="{BD3694DB-C2FA-3C46-81E3-59138837F833}"/>
              </a:ext>
            </a:extLst>
          </p:cNvPr>
          <p:cNvCxnSpPr>
            <a:cxnSpLocks/>
          </p:cNvCxnSpPr>
          <p:nvPr/>
        </p:nvCxnSpPr>
        <p:spPr>
          <a:xfrm flipH="1">
            <a:off x="4665010" y="5294973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4E0D0961-9793-F847-A3B7-64AC0F5661FF}"/>
              </a:ext>
            </a:extLst>
          </p:cNvPr>
          <p:cNvCxnSpPr>
            <a:cxnSpLocks/>
          </p:cNvCxnSpPr>
          <p:nvPr/>
        </p:nvCxnSpPr>
        <p:spPr>
          <a:xfrm flipH="1">
            <a:off x="7044256" y="5292707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80">
            <a:extLst>
              <a:ext uri="{FF2B5EF4-FFF2-40B4-BE49-F238E27FC236}">
                <a16:creationId xmlns:a16="http://schemas.microsoft.com/office/drawing/2014/main" id="{28C50D66-4A07-7C44-98AC-10A8F8317EF9}"/>
              </a:ext>
            </a:extLst>
          </p:cNvPr>
          <p:cNvCxnSpPr>
            <a:cxnSpLocks/>
          </p:cNvCxnSpPr>
          <p:nvPr/>
        </p:nvCxnSpPr>
        <p:spPr>
          <a:xfrm>
            <a:off x="7933689" y="5302873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9C1A32A1-6CFC-1F45-BC8A-F949AE883186}"/>
              </a:ext>
            </a:extLst>
          </p:cNvPr>
          <p:cNvCxnSpPr>
            <a:cxnSpLocks/>
          </p:cNvCxnSpPr>
          <p:nvPr/>
        </p:nvCxnSpPr>
        <p:spPr>
          <a:xfrm flipH="1">
            <a:off x="7932577" y="4701984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94">
            <a:extLst>
              <a:ext uri="{FF2B5EF4-FFF2-40B4-BE49-F238E27FC236}">
                <a16:creationId xmlns:a16="http://schemas.microsoft.com/office/drawing/2014/main" id="{1337EAE7-3B00-5844-9D66-871F481B4A40}"/>
              </a:ext>
            </a:extLst>
          </p:cNvPr>
          <p:cNvCxnSpPr>
            <a:cxnSpLocks/>
          </p:cNvCxnSpPr>
          <p:nvPr/>
        </p:nvCxnSpPr>
        <p:spPr>
          <a:xfrm>
            <a:off x="7925771" y="2930179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98">
            <a:extLst>
              <a:ext uri="{FF2B5EF4-FFF2-40B4-BE49-F238E27FC236}">
                <a16:creationId xmlns:a16="http://schemas.microsoft.com/office/drawing/2014/main" id="{B55C02FE-EFF1-C242-A9A3-A5794EB8D532}"/>
              </a:ext>
            </a:extLst>
          </p:cNvPr>
          <p:cNvCxnSpPr>
            <a:cxnSpLocks/>
          </p:cNvCxnSpPr>
          <p:nvPr/>
        </p:nvCxnSpPr>
        <p:spPr>
          <a:xfrm flipH="1">
            <a:off x="7924659" y="2329290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99">
            <a:extLst>
              <a:ext uri="{FF2B5EF4-FFF2-40B4-BE49-F238E27FC236}">
                <a16:creationId xmlns:a16="http://schemas.microsoft.com/office/drawing/2014/main" id="{6C2E7DFC-07F4-864D-A802-C77A3DBB3F7E}"/>
              </a:ext>
            </a:extLst>
          </p:cNvPr>
          <p:cNvCxnSpPr>
            <a:cxnSpLocks/>
          </p:cNvCxnSpPr>
          <p:nvPr/>
        </p:nvCxnSpPr>
        <p:spPr>
          <a:xfrm flipH="1">
            <a:off x="3485427" y="4104999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Rechte verbindingslijn 135">
            <a:extLst>
              <a:ext uri="{FF2B5EF4-FFF2-40B4-BE49-F238E27FC236}">
                <a16:creationId xmlns:a16="http://schemas.microsoft.com/office/drawing/2014/main" id="{C49DA4E2-E087-EA47-ADD5-69866B07EC54}"/>
              </a:ext>
            </a:extLst>
          </p:cNvPr>
          <p:cNvCxnSpPr>
            <a:cxnSpLocks/>
          </p:cNvCxnSpPr>
          <p:nvPr/>
        </p:nvCxnSpPr>
        <p:spPr>
          <a:xfrm>
            <a:off x="3484048" y="3525451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Rechte verbindingslijn 136">
            <a:extLst>
              <a:ext uri="{FF2B5EF4-FFF2-40B4-BE49-F238E27FC236}">
                <a16:creationId xmlns:a16="http://schemas.microsoft.com/office/drawing/2014/main" id="{7DC87351-ED1E-A442-A325-A079A648C48B}"/>
              </a:ext>
            </a:extLst>
          </p:cNvPr>
          <p:cNvCxnSpPr>
            <a:cxnSpLocks/>
          </p:cNvCxnSpPr>
          <p:nvPr/>
        </p:nvCxnSpPr>
        <p:spPr>
          <a:xfrm flipH="1">
            <a:off x="3484881" y="1718565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Rechte verbindingslijn 137">
            <a:extLst>
              <a:ext uri="{FF2B5EF4-FFF2-40B4-BE49-F238E27FC236}">
                <a16:creationId xmlns:a16="http://schemas.microsoft.com/office/drawing/2014/main" id="{D9E703C9-AE53-3245-AFAC-669EDFDC03F1}"/>
              </a:ext>
            </a:extLst>
          </p:cNvPr>
          <p:cNvCxnSpPr>
            <a:cxnSpLocks/>
          </p:cNvCxnSpPr>
          <p:nvPr/>
        </p:nvCxnSpPr>
        <p:spPr>
          <a:xfrm>
            <a:off x="3483502" y="1139017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echte verbindingslijn 138">
            <a:extLst>
              <a:ext uri="{FF2B5EF4-FFF2-40B4-BE49-F238E27FC236}">
                <a16:creationId xmlns:a16="http://schemas.microsoft.com/office/drawing/2014/main" id="{BB058CE5-2EDA-7843-B3F2-9643C56C38A2}"/>
              </a:ext>
            </a:extLst>
          </p:cNvPr>
          <p:cNvCxnSpPr>
            <a:cxnSpLocks/>
          </p:cNvCxnSpPr>
          <p:nvPr/>
        </p:nvCxnSpPr>
        <p:spPr>
          <a:xfrm flipH="1">
            <a:off x="4354630" y="1133700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Rechte verbindingslijn 139">
            <a:extLst>
              <a:ext uri="{FF2B5EF4-FFF2-40B4-BE49-F238E27FC236}">
                <a16:creationId xmlns:a16="http://schemas.microsoft.com/office/drawing/2014/main" id="{2C58A999-83F3-8049-BC8F-92FA2330671A}"/>
              </a:ext>
            </a:extLst>
          </p:cNvPr>
          <p:cNvCxnSpPr>
            <a:cxnSpLocks/>
          </p:cNvCxnSpPr>
          <p:nvPr/>
        </p:nvCxnSpPr>
        <p:spPr>
          <a:xfrm flipH="1">
            <a:off x="6742382" y="1125865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Rechte verbindingslijn 141">
            <a:extLst>
              <a:ext uri="{FF2B5EF4-FFF2-40B4-BE49-F238E27FC236}">
                <a16:creationId xmlns:a16="http://schemas.microsoft.com/office/drawing/2014/main" id="{F7F6E9A2-8A33-FF49-94A4-D24D14A0919C}"/>
              </a:ext>
            </a:extLst>
          </p:cNvPr>
          <p:cNvCxnSpPr>
            <a:cxnSpLocks/>
          </p:cNvCxnSpPr>
          <p:nvPr/>
        </p:nvCxnSpPr>
        <p:spPr>
          <a:xfrm>
            <a:off x="5846598" y="1144010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Rechte verbindingslijn 142">
            <a:extLst>
              <a:ext uri="{FF2B5EF4-FFF2-40B4-BE49-F238E27FC236}">
                <a16:creationId xmlns:a16="http://schemas.microsoft.com/office/drawing/2014/main" id="{1F86145D-5873-6148-BCED-67F7E0F564F3}"/>
              </a:ext>
            </a:extLst>
          </p:cNvPr>
          <p:cNvCxnSpPr>
            <a:cxnSpLocks/>
          </p:cNvCxnSpPr>
          <p:nvPr/>
        </p:nvCxnSpPr>
        <p:spPr>
          <a:xfrm flipV="1">
            <a:off x="3791302" y="1720146"/>
            <a:ext cx="544139" cy="35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Rechte verbindingslijn 143">
            <a:extLst>
              <a:ext uri="{FF2B5EF4-FFF2-40B4-BE49-F238E27FC236}">
                <a16:creationId xmlns:a16="http://schemas.microsoft.com/office/drawing/2014/main" id="{379720EF-F6FE-D144-A229-FCCBD53AB665}"/>
              </a:ext>
            </a:extLst>
          </p:cNvPr>
          <p:cNvCxnSpPr>
            <a:cxnSpLocks/>
          </p:cNvCxnSpPr>
          <p:nvPr/>
        </p:nvCxnSpPr>
        <p:spPr>
          <a:xfrm flipV="1">
            <a:off x="6166825" y="1728967"/>
            <a:ext cx="544139" cy="35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Rechte verbindingslijn 144">
            <a:extLst>
              <a:ext uri="{FF2B5EF4-FFF2-40B4-BE49-F238E27FC236}">
                <a16:creationId xmlns:a16="http://schemas.microsoft.com/office/drawing/2014/main" id="{CBFFCB5C-CE2B-774D-BF8F-24FC52871B0B}"/>
              </a:ext>
            </a:extLst>
          </p:cNvPr>
          <p:cNvCxnSpPr>
            <a:cxnSpLocks/>
          </p:cNvCxnSpPr>
          <p:nvPr/>
        </p:nvCxnSpPr>
        <p:spPr>
          <a:xfrm flipV="1">
            <a:off x="6174906" y="4103372"/>
            <a:ext cx="544139" cy="35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Rechte verbindingslijn 145">
            <a:extLst>
              <a:ext uri="{FF2B5EF4-FFF2-40B4-BE49-F238E27FC236}">
                <a16:creationId xmlns:a16="http://schemas.microsoft.com/office/drawing/2014/main" id="{846427D5-CA1F-8445-8523-5E33D4B7097E}"/>
              </a:ext>
            </a:extLst>
          </p:cNvPr>
          <p:cNvCxnSpPr>
            <a:cxnSpLocks/>
          </p:cNvCxnSpPr>
          <p:nvPr/>
        </p:nvCxnSpPr>
        <p:spPr>
          <a:xfrm flipV="1">
            <a:off x="3797750" y="4106891"/>
            <a:ext cx="544139" cy="35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Rechte verbindingslijn 146">
            <a:extLst>
              <a:ext uri="{FF2B5EF4-FFF2-40B4-BE49-F238E27FC236}">
                <a16:creationId xmlns:a16="http://schemas.microsoft.com/office/drawing/2014/main" id="{7F3CD855-72A4-BA48-9621-E8C36AE09A6C}"/>
              </a:ext>
            </a:extLst>
          </p:cNvPr>
          <p:cNvCxnSpPr>
            <a:cxnSpLocks/>
          </p:cNvCxnSpPr>
          <p:nvPr/>
        </p:nvCxnSpPr>
        <p:spPr>
          <a:xfrm>
            <a:off x="4941525" y="5295849"/>
            <a:ext cx="62690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echte verbindingslijn 147">
            <a:extLst>
              <a:ext uri="{FF2B5EF4-FFF2-40B4-BE49-F238E27FC236}">
                <a16:creationId xmlns:a16="http://schemas.microsoft.com/office/drawing/2014/main" id="{7A186E71-46EE-D446-A6B1-8C25B910A77B}"/>
              </a:ext>
            </a:extLst>
          </p:cNvPr>
          <p:cNvCxnSpPr>
            <a:cxnSpLocks/>
          </p:cNvCxnSpPr>
          <p:nvPr/>
        </p:nvCxnSpPr>
        <p:spPr>
          <a:xfrm>
            <a:off x="7317780" y="5299084"/>
            <a:ext cx="623963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Rechte verbindingslijn 148">
            <a:extLst>
              <a:ext uri="{FF2B5EF4-FFF2-40B4-BE49-F238E27FC236}">
                <a16:creationId xmlns:a16="http://schemas.microsoft.com/office/drawing/2014/main" id="{CA59E525-8D4A-6D4A-B2C3-C5B8D9685D1E}"/>
              </a:ext>
            </a:extLst>
          </p:cNvPr>
          <p:cNvCxnSpPr>
            <a:cxnSpLocks/>
          </p:cNvCxnSpPr>
          <p:nvPr/>
        </p:nvCxnSpPr>
        <p:spPr>
          <a:xfrm>
            <a:off x="4948719" y="2908649"/>
            <a:ext cx="62690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Rechte verbindingslijn 149">
            <a:extLst>
              <a:ext uri="{FF2B5EF4-FFF2-40B4-BE49-F238E27FC236}">
                <a16:creationId xmlns:a16="http://schemas.microsoft.com/office/drawing/2014/main" id="{269FED48-6D5E-DF4C-BD4C-9B5A169BF216}"/>
              </a:ext>
            </a:extLst>
          </p:cNvPr>
          <p:cNvCxnSpPr>
            <a:cxnSpLocks/>
          </p:cNvCxnSpPr>
          <p:nvPr/>
        </p:nvCxnSpPr>
        <p:spPr>
          <a:xfrm>
            <a:off x="7317780" y="2908067"/>
            <a:ext cx="62690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Vrije vorm 140">
            <a:extLst>
              <a:ext uri="{FF2B5EF4-FFF2-40B4-BE49-F238E27FC236}">
                <a16:creationId xmlns:a16="http://schemas.microsoft.com/office/drawing/2014/main" id="{90762FD1-72F3-9D47-A032-841B7920D1CC}"/>
              </a:ext>
            </a:extLst>
          </p:cNvPr>
          <p:cNvSpPr/>
          <p:nvPr/>
        </p:nvSpPr>
        <p:spPr>
          <a:xfrm>
            <a:off x="4640366" y="2909843"/>
            <a:ext cx="1209230" cy="893036"/>
          </a:xfrm>
          <a:custGeom>
            <a:avLst/>
            <a:gdLst>
              <a:gd name="connsiteX0" fmla="*/ 611025 w 1209230"/>
              <a:gd name="connsiteY0" fmla="*/ 893036 h 893036"/>
              <a:gd name="connsiteX1" fmla="*/ 0 w 1209230"/>
              <a:gd name="connsiteY1" fmla="*/ 593933 h 893036"/>
              <a:gd name="connsiteX2" fmla="*/ 307649 w 1209230"/>
              <a:gd name="connsiteY2" fmla="*/ 0 h 893036"/>
              <a:gd name="connsiteX3" fmla="*/ 905855 w 1209230"/>
              <a:gd name="connsiteY3" fmla="*/ 0 h 893036"/>
              <a:gd name="connsiteX4" fmla="*/ 1209230 w 1209230"/>
              <a:gd name="connsiteY4" fmla="*/ 598206 h 893036"/>
              <a:gd name="connsiteX5" fmla="*/ 611025 w 1209230"/>
              <a:gd name="connsiteY5" fmla="*/ 893036 h 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230" h="893036">
                <a:moveTo>
                  <a:pt x="611025" y="893036"/>
                </a:moveTo>
                <a:lnTo>
                  <a:pt x="0" y="593933"/>
                </a:lnTo>
                <a:lnTo>
                  <a:pt x="307649" y="0"/>
                </a:lnTo>
                <a:lnTo>
                  <a:pt x="905855" y="0"/>
                </a:lnTo>
                <a:lnTo>
                  <a:pt x="1209230" y="598206"/>
                </a:lnTo>
                <a:lnTo>
                  <a:pt x="611025" y="893036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6650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ep 101">
            <a:extLst>
              <a:ext uri="{FF2B5EF4-FFF2-40B4-BE49-F238E27FC236}">
                <a16:creationId xmlns:a16="http://schemas.microsoft.com/office/drawing/2014/main" id="{0F1B451E-1065-7449-8363-53802132D72D}"/>
              </a:ext>
            </a:extLst>
          </p:cNvPr>
          <p:cNvGrpSpPr/>
          <p:nvPr/>
        </p:nvGrpSpPr>
        <p:grpSpPr>
          <a:xfrm>
            <a:off x="3362486" y="1013185"/>
            <a:ext cx="4975602" cy="4975602"/>
            <a:chOff x="3362486" y="1013185"/>
            <a:chExt cx="4975602" cy="4975602"/>
          </a:xfrm>
        </p:grpSpPr>
        <p:pic>
          <p:nvPicPr>
            <p:cNvPr id="103" name="Afbeelding 102">
              <a:extLst>
                <a:ext uri="{FF2B5EF4-FFF2-40B4-BE49-F238E27FC236}">
                  <a16:creationId xmlns:a16="http://schemas.microsoft.com/office/drawing/2014/main" id="{7491DBA2-E7DD-2F40-B3A6-9F78719EB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3362486" y="1013185"/>
              <a:ext cx="4975602" cy="4975602"/>
            </a:xfrm>
            <a:prstGeom prst="rect">
              <a:avLst/>
            </a:prstGeom>
          </p:spPr>
        </p:pic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4C4378C4-5123-5847-85D6-75BEAAC7D741}"/>
                </a:ext>
              </a:extLst>
            </p:cNvPr>
            <p:cNvCxnSpPr>
              <a:cxnSpLocks/>
            </p:cNvCxnSpPr>
            <p:nvPr/>
          </p:nvCxnSpPr>
          <p:spPr>
            <a:xfrm>
              <a:off x="3465095" y="1134979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A126F2EF-28C2-7B4D-9D4D-F54B0BEC6A60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2316079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488A678A-68E1-EC46-95F8-5F188360CDB1}"/>
                </a:ext>
              </a:extLst>
            </p:cNvPr>
            <p:cNvCxnSpPr>
              <a:cxnSpLocks/>
            </p:cNvCxnSpPr>
            <p:nvPr/>
          </p:nvCxnSpPr>
          <p:spPr>
            <a:xfrm>
              <a:off x="3465095" y="3507336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EC51CED9-CE0B-164A-8B59-240FF1EFC704}"/>
                </a:ext>
              </a:extLst>
            </p:cNvPr>
            <p:cNvCxnSpPr>
              <a:cxnSpLocks/>
            </p:cNvCxnSpPr>
            <p:nvPr/>
          </p:nvCxnSpPr>
          <p:spPr>
            <a:xfrm>
              <a:off x="3465095" y="4703319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F218A457-BFA9-C744-A8C1-E0275E421B38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5890318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>
              <a:extLst>
                <a:ext uri="{FF2B5EF4-FFF2-40B4-BE49-F238E27FC236}">
                  <a16:creationId xmlns:a16="http://schemas.microsoft.com/office/drawing/2014/main" id="{6F86646F-C473-8A44-A953-ABCDF6327A72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1134979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chte verbindingslijn 109">
              <a:extLst>
                <a:ext uri="{FF2B5EF4-FFF2-40B4-BE49-F238E27FC236}">
                  <a16:creationId xmlns:a16="http://schemas.microsoft.com/office/drawing/2014/main" id="{E54E092C-2716-E647-9DAF-CD0B2615B6A4}"/>
                </a:ext>
              </a:extLst>
            </p:cNvPr>
            <p:cNvCxnSpPr>
              <a:cxnSpLocks/>
            </p:cNvCxnSpPr>
            <p:nvPr/>
          </p:nvCxnSpPr>
          <p:spPr>
            <a:xfrm>
              <a:off x="4642754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A0D1903D-77E1-C146-A57A-7697C1C17D29}"/>
                </a:ext>
              </a:extLst>
            </p:cNvPr>
            <p:cNvCxnSpPr>
              <a:cxnSpLocks/>
            </p:cNvCxnSpPr>
            <p:nvPr/>
          </p:nvCxnSpPr>
          <p:spPr>
            <a:xfrm>
              <a:off x="5844636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>
              <a:extLst>
                <a:ext uri="{FF2B5EF4-FFF2-40B4-BE49-F238E27FC236}">
                  <a16:creationId xmlns:a16="http://schemas.microsoft.com/office/drawing/2014/main" id="{6F8ACF20-AAD3-5247-8A5C-8F99271593A4}"/>
                </a:ext>
              </a:extLst>
            </p:cNvPr>
            <p:cNvCxnSpPr>
              <a:cxnSpLocks/>
            </p:cNvCxnSpPr>
            <p:nvPr/>
          </p:nvCxnSpPr>
          <p:spPr>
            <a:xfrm>
              <a:off x="7036127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1718D4CA-12EA-7D40-9A2D-134D2B1A104E}"/>
                </a:ext>
              </a:extLst>
            </p:cNvPr>
            <p:cNvCxnSpPr>
              <a:cxnSpLocks/>
            </p:cNvCxnSpPr>
            <p:nvPr/>
          </p:nvCxnSpPr>
          <p:spPr>
            <a:xfrm>
              <a:off x="8221579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88B7CD9A-21CA-D144-92BC-956CB7BC7937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1723797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885B51B8-C0F3-B047-BE20-55BE1B52D317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4107067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echte verbindingslijn 115">
              <a:extLst>
                <a:ext uri="{FF2B5EF4-FFF2-40B4-BE49-F238E27FC236}">
                  <a16:creationId xmlns:a16="http://schemas.microsoft.com/office/drawing/2014/main" id="{FEEBB572-0AA8-5540-93DC-908022489687}"/>
                </a:ext>
              </a:extLst>
            </p:cNvPr>
            <p:cNvCxnSpPr>
              <a:cxnSpLocks/>
            </p:cNvCxnSpPr>
            <p:nvPr/>
          </p:nvCxnSpPr>
          <p:spPr>
            <a:xfrm>
              <a:off x="5844636" y="1726166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chte verbindingslijn 116">
              <a:extLst>
                <a:ext uri="{FF2B5EF4-FFF2-40B4-BE49-F238E27FC236}">
                  <a16:creationId xmlns:a16="http://schemas.microsoft.com/office/drawing/2014/main" id="{13F85D20-CFAB-8544-B480-57D12AF16923}"/>
                </a:ext>
              </a:extLst>
            </p:cNvPr>
            <p:cNvCxnSpPr>
              <a:cxnSpLocks/>
            </p:cNvCxnSpPr>
            <p:nvPr/>
          </p:nvCxnSpPr>
          <p:spPr>
            <a:xfrm>
              <a:off x="5859068" y="4103892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echte verbindingslijn 117">
              <a:extLst>
                <a:ext uri="{FF2B5EF4-FFF2-40B4-BE49-F238E27FC236}">
                  <a16:creationId xmlns:a16="http://schemas.microsoft.com/office/drawing/2014/main" id="{749A77E1-0C7E-344F-B0B5-085A6F53BD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2754" y="2908649"/>
              <a:ext cx="1201882" cy="31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chte verbindingslijn 118">
              <a:extLst>
                <a:ext uri="{FF2B5EF4-FFF2-40B4-BE49-F238E27FC236}">
                  <a16:creationId xmlns:a16="http://schemas.microsoft.com/office/drawing/2014/main" id="{458B95E9-0B70-384C-A8E5-F77B2C8C0E29}"/>
                </a:ext>
              </a:extLst>
            </p:cNvPr>
            <p:cNvCxnSpPr>
              <a:cxnSpLocks/>
            </p:cNvCxnSpPr>
            <p:nvPr/>
          </p:nvCxnSpPr>
          <p:spPr>
            <a:xfrm>
              <a:off x="7036127" y="2911824"/>
              <a:ext cx="118545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Rechte verbindingslijn 119">
              <a:extLst>
                <a:ext uri="{FF2B5EF4-FFF2-40B4-BE49-F238E27FC236}">
                  <a16:creationId xmlns:a16="http://schemas.microsoft.com/office/drawing/2014/main" id="{9E4EFD25-936C-D74B-B22F-042AAF4CD226}"/>
                </a:ext>
              </a:extLst>
            </p:cNvPr>
            <p:cNvCxnSpPr>
              <a:cxnSpLocks/>
            </p:cNvCxnSpPr>
            <p:nvPr/>
          </p:nvCxnSpPr>
          <p:spPr>
            <a:xfrm>
              <a:off x="7045120" y="5298270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Rechte verbindingslijn 120">
              <a:extLst>
                <a:ext uri="{FF2B5EF4-FFF2-40B4-BE49-F238E27FC236}">
                  <a16:creationId xmlns:a16="http://schemas.microsoft.com/office/drawing/2014/main" id="{C398FEBA-87C4-124B-9ABC-F58FE5151A9E}"/>
                </a:ext>
              </a:extLst>
            </p:cNvPr>
            <p:cNvCxnSpPr>
              <a:cxnSpLocks/>
            </p:cNvCxnSpPr>
            <p:nvPr/>
          </p:nvCxnSpPr>
          <p:spPr>
            <a:xfrm>
              <a:off x="4642754" y="5298270"/>
              <a:ext cx="12018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echte verbindingslijn 121">
              <a:extLst>
                <a:ext uri="{FF2B5EF4-FFF2-40B4-BE49-F238E27FC236}">
                  <a16:creationId xmlns:a16="http://schemas.microsoft.com/office/drawing/2014/main" id="{5ABDF5C1-B6D7-2742-A31C-C4D695DAA32D}"/>
                </a:ext>
              </a:extLst>
            </p:cNvPr>
            <p:cNvCxnSpPr>
              <a:cxnSpLocks/>
            </p:cNvCxnSpPr>
            <p:nvPr/>
          </p:nvCxnSpPr>
          <p:spPr>
            <a:xfrm>
              <a:off x="5243156" y="1129666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E5268EE4-57C4-0E48-84D5-86E465E17633}"/>
                </a:ext>
              </a:extLst>
            </p:cNvPr>
            <p:cNvCxnSpPr>
              <a:cxnSpLocks/>
            </p:cNvCxnSpPr>
            <p:nvPr/>
          </p:nvCxnSpPr>
          <p:spPr>
            <a:xfrm>
              <a:off x="4064654" y="2320923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F2752829-961E-6D4F-B964-F5A31AEEAB72}"/>
                </a:ext>
              </a:extLst>
            </p:cNvPr>
            <p:cNvCxnSpPr>
              <a:cxnSpLocks/>
            </p:cNvCxnSpPr>
            <p:nvPr/>
          </p:nvCxnSpPr>
          <p:spPr>
            <a:xfrm>
              <a:off x="4064654" y="4709218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Rechte verbindingslijn 124">
              <a:extLst>
                <a:ext uri="{FF2B5EF4-FFF2-40B4-BE49-F238E27FC236}">
                  <a16:creationId xmlns:a16="http://schemas.microsoft.com/office/drawing/2014/main" id="{613A37E0-242F-384F-8EA5-0EC9B9EC8480}"/>
                </a:ext>
              </a:extLst>
            </p:cNvPr>
            <p:cNvCxnSpPr>
              <a:cxnSpLocks/>
            </p:cNvCxnSpPr>
            <p:nvPr/>
          </p:nvCxnSpPr>
          <p:spPr>
            <a:xfrm>
              <a:off x="5247274" y="3516455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C57452F3-4133-5B42-B8CC-A12CDFEBC060}"/>
                </a:ext>
              </a:extLst>
            </p:cNvPr>
            <p:cNvCxnSpPr>
              <a:cxnSpLocks/>
            </p:cNvCxnSpPr>
            <p:nvPr/>
          </p:nvCxnSpPr>
          <p:spPr>
            <a:xfrm>
              <a:off x="6445115" y="2326867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Rechte verbindingslijn 126">
              <a:extLst>
                <a:ext uri="{FF2B5EF4-FFF2-40B4-BE49-F238E27FC236}">
                  <a16:creationId xmlns:a16="http://schemas.microsoft.com/office/drawing/2014/main" id="{FAF4E882-1D04-CF41-92CD-90503399AB84}"/>
                </a:ext>
              </a:extLst>
            </p:cNvPr>
            <p:cNvCxnSpPr>
              <a:cxnSpLocks/>
            </p:cNvCxnSpPr>
            <p:nvPr/>
          </p:nvCxnSpPr>
          <p:spPr>
            <a:xfrm>
              <a:off x="6441940" y="4701767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echte verbindingslijn 127">
              <a:extLst>
                <a:ext uri="{FF2B5EF4-FFF2-40B4-BE49-F238E27FC236}">
                  <a16:creationId xmlns:a16="http://schemas.microsoft.com/office/drawing/2014/main" id="{1A127FB2-AEDB-AF4B-97CC-06B0D539C33B}"/>
                </a:ext>
              </a:extLst>
            </p:cNvPr>
            <p:cNvCxnSpPr>
              <a:cxnSpLocks/>
            </p:cNvCxnSpPr>
            <p:nvPr/>
          </p:nvCxnSpPr>
          <p:spPr>
            <a:xfrm>
              <a:off x="7626215" y="3512179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Rechte verbindingslijn 128">
              <a:extLst>
                <a:ext uri="{FF2B5EF4-FFF2-40B4-BE49-F238E27FC236}">
                  <a16:creationId xmlns:a16="http://schemas.microsoft.com/office/drawing/2014/main" id="{88032F7D-5E43-F544-8063-9D33FEADC463}"/>
                </a:ext>
              </a:extLst>
            </p:cNvPr>
            <p:cNvCxnSpPr>
              <a:cxnSpLocks/>
            </p:cNvCxnSpPr>
            <p:nvPr/>
          </p:nvCxnSpPr>
          <p:spPr>
            <a:xfrm>
              <a:off x="7626215" y="1130590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C681531F-7269-F742-A420-D07D70077CBF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601BF400-480F-0142-B9DA-F27EFF300C74}"/>
              </a:ext>
            </a:extLst>
          </p:cNvPr>
          <p:cNvCxnSpPr>
            <a:cxnSpLocks/>
          </p:cNvCxnSpPr>
          <p:nvPr/>
        </p:nvCxnSpPr>
        <p:spPr>
          <a:xfrm flipH="1" flipV="1">
            <a:off x="4064654" y="3204673"/>
            <a:ext cx="1178502" cy="602478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5D90FE41-AE7A-184D-BC44-C9DA271A0DA2}"/>
              </a:ext>
            </a:extLst>
          </p:cNvPr>
          <p:cNvCxnSpPr>
            <a:cxnSpLocks/>
          </p:cNvCxnSpPr>
          <p:nvPr/>
        </p:nvCxnSpPr>
        <p:spPr>
          <a:xfrm flipH="1">
            <a:off x="5250105" y="3214991"/>
            <a:ext cx="1200247" cy="589155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D0A37884-0A8A-154B-AA46-CA3F7F9E7ED6}"/>
              </a:ext>
            </a:extLst>
          </p:cNvPr>
          <p:cNvCxnSpPr>
            <a:cxnSpLocks/>
          </p:cNvCxnSpPr>
          <p:nvPr/>
        </p:nvCxnSpPr>
        <p:spPr>
          <a:xfrm flipH="1" flipV="1">
            <a:off x="6447712" y="3216722"/>
            <a:ext cx="1178502" cy="602478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2E50EF3C-EC25-4E42-80F6-1705DC4FB648}"/>
              </a:ext>
            </a:extLst>
          </p:cNvPr>
          <p:cNvCxnSpPr>
            <a:cxnSpLocks/>
          </p:cNvCxnSpPr>
          <p:nvPr/>
        </p:nvCxnSpPr>
        <p:spPr>
          <a:xfrm flipH="1">
            <a:off x="7625952" y="3517961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57F95768-7D51-8447-8E60-579269539A3E}"/>
              </a:ext>
            </a:extLst>
          </p:cNvPr>
          <p:cNvCxnSpPr>
            <a:cxnSpLocks/>
          </p:cNvCxnSpPr>
          <p:nvPr/>
        </p:nvCxnSpPr>
        <p:spPr>
          <a:xfrm flipH="1">
            <a:off x="3470667" y="3212248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1FE738E6-7F92-C74A-9FB7-3EF90B7346FE}"/>
              </a:ext>
            </a:extLst>
          </p:cNvPr>
          <p:cNvCxnSpPr>
            <a:cxnSpLocks/>
          </p:cNvCxnSpPr>
          <p:nvPr/>
        </p:nvCxnSpPr>
        <p:spPr>
          <a:xfrm flipH="1">
            <a:off x="4064654" y="4401404"/>
            <a:ext cx="1185451" cy="60420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9FEF4444-81D5-5C44-A624-470F6B4985F2}"/>
              </a:ext>
            </a:extLst>
          </p:cNvPr>
          <p:cNvCxnSpPr>
            <a:cxnSpLocks/>
          </p:cNvCxnSpPr>
          <p:nvPr/>
        </p:nvCxnSpPr>
        <p:spPr>
          <a:xfrm flipH="1" flipV="1">
            <a:off x="5250105" y="4401404"/>
            <a:ext cx="1197607" cy="59693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9AD8B851-0703-CE43-AB12-C4FB7E7E8B92}"/>
              </a:ext>
            </a:extLst>
          </p:cNvPr>
          <p:cNvCxnSpPr>
            <a:cxnSpLocks/>
          </p:cNvCxnSpPr>
          <p:nvPr/>
        </p:nvCxnSpPr>
        <p:spPr>
          <a:xfrm flipH="1">
            <a:off x="6450352" y="4388585"/>
            <a:ext cx="1175600" cy="60197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95FD028D-8864-764E-B970-57B55989A9D1}"/>
              </a:ext>
            </a:extLst>
          </p:cNvPr>
          <p:cNvCxnSpPr>
            <a:cxnSpLocks/>
          </p:cNvCxnSpPr>
          <p:nvPr/>
        </p:nvCxnSpPr>
        <p:spPr>
          <a:xfrm flipH="1" flipV="1">
            <a:off x="3472044" y="4700730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>
            <a:extLst>
              <a:ext uri="{FF2B5EF4-FFF2-40B4-BE49-F238E27FC236}">
                <a16:creationId xmlns:a16="http://schemas.microsoft.com/office/drawing/2014/main" id="{BF1B3FBE-CD43-2549-A580-2129ACB365EE}"/>
              </a:ext>
            </a:extLst>
          </p:cNvPr>
          <p:cNvCxnSpPr>
            <a:cxnSpLocks/>
          </p:cNvCxnSpPr>
          <p:nvPr/>
        </p:nvCxnSpPr>
        <p:spPr>
          <a:xfrm flipH="1" flipV="1">
            <a:off x="7621903" y="4394048"/>
            <a:ext cx="614446" cy="30771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9AEFD8A5-8A3C-6546-9BD2-A952BB94078C}"/>
              </a:ext>
            </a:extLst>
          </p:cNvPr>
          <p:cNvCxnSpPr>
            <a:cxnSpLocks/>
          </p:cNvCxnSpPr>
          <p:nvPr/>
        </p:nvCxnSpPr>
        <p:spPr>
          <a:xfrm flipH="1">
            <a:off x="4057510" y="2012184"/>
            <a:ext cx="1185451" cy="60420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DC61E2BD-3096-AA45-A6C9-A3EBB09F0E8E}"/>
              </a:ext>
            </a:extLst>
          </p:cNvPr>
          <p:cNvCxnSpPr>
            <a:cxnSpLocks/>
          </p:cNvCxnSpPr>
          <p:nvPr/>
        </p:nvCxnSpPr>
        <p:spPr>
          <a:xfrm flipH="1" flipV="1">
            <a:off x="5242961" y="2012184"/>
            <a:ext cx="1197607" cy="59693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4938575F-C377-D644-A3B7-4B0DC87591BF}"/>
              </a:ext>
            </a:extLst>
          </p:cNvPr>
          <p:cNvCxnSpPr>
            <a:cxnSpLocks/>
          </p:cNvCxnSpPr>
          <p:nvPr/>
        </p:nvCxnSpPr>
        <p:spPr>
          <a:xfrm flipH="1">
            <a:off x="6443208" y="1999365"/>
            <a:ext cx="1175600" cy="60197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>
            <a:extLst>
              <a:ext uri="{FF2B5EF4-FFF2-40B4-BE49-F238E27FC236}">
                <a16:creationId xmlns:a16="http://schemas.microsoft.com/office/drawing/2014/main" id="{2A5EE5B7-9BBA-3F40-80AC-40F0EC972B6E}"/>
              </a:ext>
            </a:extLst>
          </p:cNvPr>
          <p:cNvCxnSpPr>
            <a:cxnSpLocks/>
          </p:cNvCxnSpPr>
          <p:nvPr/>
        </p:nvCxnSpPr>
        <p:spPr>
          <a:xfrm flipH="1" flipV="1">
            <a:off x="3464900" y="2311510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0D0F986B-5186-E143-B23C-F93FB6394AC0}"/>
              </a:ext>
            </a:extLst>
          </p:cNvPr>
          <p:cNvCxnSpPr>
            <a:cxnSpLocks/>
          </p:cNvCxnSpPr>
          <p:nvPr/>
        </p:nvCxnSpPr>
        <p:spPr>
          <a:xfrm flipH="1" flipV="1">
            <a:off x="7614759" y="2004828"/>
            <a:ext cx="614446" cy="307719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>
            <a:extLst>
              <a:ext uri="{FF2B5EF4-FFF2-40B4-BE49-F238E27FC236}">
                <a16:creationId xmlns:a16="http://schemas.microsoft.com/office/drawing/2014/main" id="{F0F74086-BC61-DF4A-B129-E4E91E6A3F97}"/>
              </a:ext>
            </a:extLst>
          </p:cNvPr>
          <p:cNvCxnSpPr>
            <a:cxnSpLocks/>
          </p:cNvCxnSpPr>
          <p:nvPr/>
        </p:nvCxnSpPr>
        <p:spPr>
          <a:xfrm flipH="1" flipV="1">
            <a:off x="4647299" y="1127479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>
            <a:extLst>
              <a:ext uri="{FF2B5EF4-FFF2-40B4-BE49-F238E27FC236}">
                <a16:creationId xmlns:a16="http://schemas.microsoft.com/office/drawing/2014/main" id="{67053D35-C0D3-0C47-BF7D-DF4CFC4CCCEC}"/>
              </a:ext>
            </a:extLst>
          </p:cNvPr>
          <p:cNvCxnSpPr>
            <a:cxnSpLocks/>
          </p:cNvCxnSpPr>
          <p:nvPr/>
        </p:nvCxnSpPr>
        <p:spPr>
          <a:xfrm flipH="1">
            <a:off x="5251776" y="1134739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66244741-91A9-2545-A94E-195780AB9356}"/>
              </a:ext>
            </a:extLst>
          </p:cNvPr>
          <p:cNvCxnSpPr>
            <a:cxnSpLocks/>
          </p:cNvCxnSpPr>
          <p:nvPr/>
        </p:nvCxnSpPr>
        <p:spPr>
          <a:xfrm flipH="1" flipV="1">
            <a:off x="7021475" y="1123956"/>
            <a:ext cx="592610" cy="30488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91">
            <a:extLst>
              <a:ext uri="{FF2B5EF4-FFF2-40B4-BE49-F238E27FC236}">
                <a16:creationId xmlns:a16="http://schemas.microsoft.com/office/drawing/2014/main" id="{115496B1-7C50-0148-B13F-6B4E65430831}"/>
              </a:ext>
            </a:extLst>
          </p:cNvPr>
          <p:cNvCxnSpPr>
            <a:cxnSpLocks/>
          </p:cNvCxnSpPr>
          <p:nvPr/>
        </p:nvCxnSpPr>
        <p:spPr>
          <a:xfrm flipH="1">
            <a:off x="7625952" y="1131216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608DFBC2-F8DF-824D-B661-7B115D6444DC}"/>
              </a:ext>
            </a:extLst>
          </p:cNvPr>
          <p:cNvCxnSpPr>
            <a:cxnSpLocks/>
          </p:cNvCxnSpPr>
          <p:nvPr/>
        </p:nvCxnSpPr>
        <p:spPr>
          <a:xfrm flipH="1">
            <a:off x="3475962" y="5594101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93">
            <a:extLst>
              <a:ext uri="{FF2B5EF4-FFF2-40B4-BE49-F238E27FC236}">
                <a16:creationId xmlns:a16="http://schemas.microsoft.com/office/drawing/2014/main" id="{F47908DC-3267-2E42-92D2-A1BFCC111174}"/>
              </a:ext>
            </a:extLst>
          </p:cNvPr>
          <p:cNvCxnSpPr>
            <a:cxnSpLocks/>
          </p:cNvCxnSpPr>
          <p:nvPr/>
        </p:nvCxnSpPr>
        <p:spPr>
          <a:xfrm flipH="1" flipV="1">
            <a:off x="4062570" y="5587912"/>
            <a:ext cx="582665" cy="29968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95">
            <a:extLst>
              <a:ext uri="{FF2B5EF4-FFF2-40B4-BE49-F238E27FC236}">
                <a16:creationId xmlns:a16="http://schemas.microsoft.com/office/drawing/2014/main" id="{334A96BE-BFB8-3443-BEF6-498B6F3B7F7E}"/>
              </a:ext>
            </a:extLst>
          </p:cNvPr>
          <p:cNvCxnSpPr>
            <a:cxnSpLocks/>
          </p:cNvCxnSpPr>
          <p:nvPr/>
        </p:nvCxnSpPr>
        <p:spPr>
          <a:xfrm flipH="1">
            <a:off x="5850937" y="5584138"/>
            <a:ext cx="580858" cy="294577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96">
            <a:extLst>
              <a:ext uri="{FF2B5EF4-FFF2-40B4-BE49-F238E27FC236}">
                <a16:creationId xmlns:a16="http://schemas.microsoft.com/office/drawing/2014/main" id="{DF214159-6747-E549-84C8-611C54A79E02}"/>
              </a:ext>
            </a:extLst>
          </p:cNvPr>
          <p:cNvCxnSpPr>
            <a:cxnSpLocks/>
          </p:cNvCxnSpPr>
          <p:nvPr/>
        </p:nvCxnSpPr>
        <p:spPr>
          <a:xfrm flipH="1" flipV="1">
            <a:off x="6437545" y="5577949"/>
            <a:ext cx="582665" cy="29968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chte verbindingslijn 97">
            <a:extLst>
              <a:ext uri="{FF2B5EF4-FFF2-40B4-BE49-F238E27FC236}">
                <a16:creationId xmlns:a16="http://schemas.microsoft.com/office/drawing/2014/main" id="{03CC3A98-19B0-2342-94FE-195B83925E40}"/>
              </a:ext>
            </a:extLst>
          </p:cNvPr>
          <p:cNvCxnSpPr>
            <a:cxnSpLocks/>
          </p:cNvCxnSpPr>
          <p:nvPr/>
        </p:nvCxnSpPr>
        <p:spPr>
          <a:xfrm flipH="1" flipV="1">
            <a:off x="5249053" y="1432362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9720489B-8428-3B4C-9097-2BC4BF986377}"/>
              </a:ext>
            </a:extLst>
          </p:cNvPr>
          <p:cNvCxnSpPr>
            <a:cxnSpLocks/>
          </p:cNvCxnSpPr>
          <p:nvPr/>
        </p:nvCxnSpPr>
        <p:spPr>
          <a:xfrm flipH="1" flipV="1">
            <a:off x="7630592" y="1435390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echte verbindingslijn 129">
            <a:extLst>
              <a:ext uri="{FF2B5EF4-FFF2-40B4-BE49-F238E27FC236}">
                <a16:creationId xmlns:a16="http://schemas.microsoft.com/office/drawing/2014/main" id="{B84E15D0-0128-DC44-AA13-9D4E6CFB2EF3}"/>
              </a:ext>
            </a:extLst>
          </p:cNvPr>
          <p:cNvCxnSpPr>
            <a:cxnSpLocks/>
          </p:cNvCxnSpPr>
          <p:nvPr/>
        </p:nvCxnSpPr>
        <p:spPr>
          <a:xfrm flipH="1" flipV="1">
            <a:off x="4059081" y="2610220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chte verbindingslijn 130">
            <a:extLst>
              <a:ext uri="{FF2B5EF4-FFF2-40B4-BE49-F238E27FC236}">
                <a16:creationId xmlns:a16="http://schemas.microsoft.com/office/drawing/2014/main" id="{A2B2F755-FC93-6145-98B9-A9A1D4F7C807}"/>
              </a:ext>
            </a:extLst>
          </p:cNvPr>
          <p:cNvCxnSpPr>
            <a:cxnSpLocks/>
          </p:cNvCxnSpPr>
          <p:nvPr/>
        </p:nvCxnSpPr>
        <p:spPr>
          <a:xfrm flipH="1" flipV="1">
            <a:off x="6440620" y="2613248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131">
            <a:extLst>
              <a:ext uri="{FF2B5EF4-FFF2-40B4-BE49-F238E27FC236}">
                <a16:creationId xmlns:a16="http://schemas.microsoft.com/office/drawing/2014/main" id="{6A3EFFD8-B797-6C41-9F05-9ADEC2AB6272}"/>
              </a:ext>
            </a:extLst>
          </p:cNvPr>
          <p:cNvCxnSpPr>
            <a:cxnSpLocks/>
          </p:cNvCxnSpPr>
          <p:nvPr/>
        </p:nvCxnSpPr>
        <p:spPr>
          <a:xfrm flipH="1" flipV="1">
            <a:off x="5250272" y="3804503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echte verbindingslijn 132">
            <a:extLst>
              <a:ext uri="{FF2B5EF4-FFF2-40B4-BE49-F238E27FC236}">
                <a16:creationId xmlns:a16="http://schemas.microsoft.com/office/drawing/2014/main" id="{D560CE56-4F64-BA49-836B-381A645AE4EF}"/>
              </a:ext>
            </a:extLst>
          </p:cNvPr>
          <p:cNvCxnSpPr>
            <a:cxnSpLocks/>
          </p:cNvCxnSpPr>
          <p:nvPr/>
        </p:nvCxnSpPr>
        <p:spPr>
          <a:xfrm flipH="1" flipV="1">
            <a:off x="7616901" y="3807531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Rechte verbindingslijn 133">
            <a:extLst>
              <a:ext uri="{FF2B5EF4-FFF2-40B4-BE49-F238E27FC236}">
                <a16:creationId xmlns:a16="http://schemas.microsoft.com/office/drawing/2014/main" id="{008F1F6B-0FFD-D546-AC91-16AB64B45923}"/>
              </a:ext>
            </a:extLst>
          </p:cNvPr>
          <p:cNvCxnSpPr>
            <a:cxnSpLocks/>
          </p:cNvCxnSpPr>
          <p:nvPr/>
        </p:nvCxnSpPr>
        <p:spPr>
          <a:xfrm flipH="1" flipV="1">
            <a:off x="4061600" y="4990008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Rechte verbindingslijn 134">
            <a:extLst>
              <a:ext uri="{FF2B5EF4-FFF2-40B4-BE49-F238E27FC236}">
                <a16:creationId xmlns:a16="http://schemas.microsoft.com/office/drawing/2014/main" id="{B1EA44D4-BE20-9C48-A6D1-6D4C00533097}"/>
              </a:ext>
            </a:extLst>
          </p:cNvPr>
          <p:cNvCxnSpPr>
            <a:cxnSpLocks/>
          </p:cNvCxnSpPr>
          <p:nvPr/>
        </p:nvCxnSpPr>
        <p:spPr>
          <a:xfrm flipH="1" flipV="1">
            <a:off x="6443139" y="4993036"/>
            <a:ext cx="7365" cy="57982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7FF4D3B7-525F-7843-8DD7-BE1E3586A3F8}"/>
              </a:ext>
            </a:extLst>
          </p:cNvPr>
          <p:cNvCxnSpPr>
            <a:cxnSpLocks/>
          </p:cNvCxnSpPr>
          <p:nvPr/>
        </p:nvCxnSpPr>
        <p:spPr>
          <a:xfrm>
            <a:off x="4343400" y="1723797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E954B278-A530-A047-82E8-1AC92AA8F69E}"/>
              </a:ext>
            </a:extLst>
          </p:cNvPr>
          <p:cNvCxnSpPr>
            <a:cxnSpLocks/>
          </p:cNvCxnSpPr>
          <p:nvPr/>
        </p:nvCxnSpPr>
        <p:spPr>
          <a:xfrm>
            <a:off x="6733653" y="1724577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>
            <a:extLst>
              <a:ext uri="{FF2B5EF4-FFF2-40B4-BE49-F238E27FC236}">
                <a16:creationId xmlns:a16="http://schemas.microsoft.com/office/drawing/2014/main" id="{C70A0D01-DEEA-3C46-B424-5962559A9B84}"/>
              </a:ext>
            </a:extLst>
          </p:cNvPr>
          <p:cNvCxnSpPr>
            <a:cxnSpLocks/>
          </p:cNvCxnSpPr>
          <p:nvPr/>
        </p:nvCxnSpPr>
        <p:spPr>
          <a:xfrm>
            <a:off x="6733653" y="4109661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67">
            <a:extLst>
              <a:ext uri="{FF2B5EF4-FFF2-40B4-BE49-F238E27FC236}">
                <a16:creationId xmlns:a16="http://schemas.microsoft.com/office/drawing/2014/main" id="{26B02FDE-5B5C-E743-828D-21F6AD0348BF}"/>
              </a:ext>
            </a:extLst>
          </p:cNvPr>
          <p:cNvCxnSpPr>
            <a:cxnSpLocks/>
          </p:cNvCxnSpPr>
          <p:nvPr/>
        </p:nvCxnSpPr>
        <p:spPr>
          <a:xfrm>
            <a:off x="4345616" y="4113121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68">
            <a:extLst>
              <a:ext uri="{FF2B5EF4-FFF2-40B4-BE49-F238E27FC236}">
                <a16:creationId xmlns:a16="http://schemas.microsoft.com/office/drawing/2014/main" id="{4E061F60-2266-F747-A879-C41A2225E6A2}"/>
              </a:ext>
            </a:extLst>
          </p:cNvPr>
          <p:cNvCxnSpPr>
            <a:cxnSpLocks/>
          </p:cNvCxnSpPr>
          <p:nvPr/>
        </p:nvCxnSpPr>
        <p:spPr>
          <a:xfrm flipH="1">
            <a:off x="5553706" y="4103142"/>
            <a:ext cx="595843" cy="11992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>
            <a:extLst>
              <a:ext uri="{FF2B5EF4-FFF2-40B4-BE49-F238E27FC236}">
                <a16:creationId xmlns:a16="http://schemas.microsoft.com/office/drawing/2014/main" id="{633D81C8-4960-7545-8CEF-C9FD76102199}"/>
              </a:ext>
            </a:extLst>
          </p:cNvPr>
          <p:cNvCxnSpPr>
            <a:cxnSpLocks/>
          </p:cNvCxnSpPr>
          <p:nvPr/>
        </p:nvCxnSpPr>
        <p:spPr>
          <a:xfrm flipH="1">
            <a:off x="5556213" y="1712268"/>
            <a:ext cx="595843" cy="11992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546E423A-12C2-0344-ADD5-3416F91C9E70}"/>
              </a:ext>
            </a:extLst>
          </p:cNvPr>
          <p:cNvCxnSpPr>
            <a:cxnSpLocks/>
          </p:cNvCxnSpPr>
          <p:nvPr/>
        </p:nvCxnSpPr>
        <p:spPr>
          <a:xfrm>
            <a:off x="5553234" y="2920854"/>
            <a:ext cx="605319" cy="11848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>
            <a:extLst>
              <a:ext uri="{FF2B5EF4-FFF2-40B4-BE49-F238E27FC236}">
                <a16:creationId xmlns:a16="http://schemas.microsoft.com/office/drawing/2014/main" id="{7B04F1B1-A148-E14D-AC81-A73403CAAA58}"/>
              </a:ext>
            </a:extLst>
          </p:cNvPr>
          <p:cNvCxnSpPr>
            <a:cxnSpLocks/>
          </p:cNvCxnSpPr>
          <p:nvPr/>
        </p:nvCxnSpPr>
        <p:spPr>
          <a:xfrm flipH="1">
            <a:off x="6737605" y="2913135"/>
            <a:ext cx="595843" cy="11992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5DB8674D-9506-E64A-AAE7-317625BCA3CF}"/>
              </a:ext>
            </a:extLst>
          </p:cNvPr>
          <p:cNvCxnSpPr>
            <a:cxnSpLocks/>
          </p:cNvCxnSpPr>
          <p:nvPr/>
        </p:nvCxnSpPr>
        <p:spPr>
          <a:xfrm flipH="1">
            <a:off x="4356066" y="2911238"/>
            <a:ext cx="595843" cy="11992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>
            <a:extLst>
              <a:ext uri="{FF2B5EF4-FFF2-40B4-BE49-F238E27FC236}">
                <a16:creationId xmlns:a16="http://schemas.microsoft.com/office/drawing/2014/main" id="{69D83297-FBD5-3A44-8495-0CEED559B22E}"/>
              </a:ext>
            </a:extLst>
          </p:cNvPr>
          <p:cNvCxnSpPr>
            <a:cxnSpLocks/>
          </p:cNvCxnSpPr>
          <p:nvPr/>
        </p:nvCxnSpPr>
        <p:spPr>
          <a:xfrm>
            <a:off x="5550968" y="5294713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77">
            <a:extLst>
              <a:ext uri="{FF2B5EF4-FFF2-40B4-BE49-F238E27FC236}">
                <a16:creationId xmlns:a16="http://schemas.microsoft.com/office/drawing/2014/main" id="{BD3694DB-C2FA-3C46-81E3-59138837F833}"/>
              </a:ext>
            </a:extLst>
          </p:cNvPr>
          <p:cNvCxnSpPr>
            <a:cxnSpLocks/>
          </p:cNvCxnSpPr>
          <p:nvPr/>
        </p:nvCxnSpPr>
        <p:spPr>
          <a:xfrm flipH="1">
            <a:off x="4665010" y="5294973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4E0D0961-9793-F847-A3B7-64AC0F5661FF}"/>
              </a:ext>
            </a:extLst>
          </p:cNvPr>
          <p:cNvCxnSpPr>
            <a:cxnSpLocks/>
          </p:cNvCxnSpPr>
          <p:nvPr/>
        </p:nvCxnSpPr>
        <p:spPr>
          <a:xfrm flipH="1">
            <a:off x="7044256" y="5292707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80">
            <a:extLst>
              <a:ext uri="{FF2B5EF4-FFF2-40B4-BE49-F238E27FC236}">
                <a16:creationId xmlns:a16="http://schemas.microsoft.com/office/drawing/2014/main" id="{28C50D66-4A07-7C44-98AC-10A8F8317EF9}"/>
              </a:ext>
            </a:extLst>
          </p:cNvPr>
          <p:cNvCxnSpPr>
            <a:cxnSpLocks/>
          </p:cNvCxnSpPr>
          <p:nvPr/>
        </p:nvCxnSpPr>
        <p:spPr>
          <a:xfrm>
            <a:off x="7933689" y="5302873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9C1A32A1-6CFC-1F45-BC8A-F949AE883186}"/>
              </a:ext>
            </a:extLst>
          </p:cNvPr>
          <p:cNvCxnSpPr>
            <a:cxnSpLocks/>
          </p:cNvCxnSpPr>
          <p:nvPr/>
        </p:nvCxnSpPr>
        <p:spPr>
          <a:xfrm flipH="1">
            <a:off x="7932577" y="4701984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94">
            <a:extLst>
              <a:ext uri="{FF2B5EF4-FFF2-40B4-BE49-F238E27FC236}">
                <a16:creationId xmlns:a16="http://schemas.microsoft.com/office/drawing/2014/main" id="{1337EAE7-3B00-5844-9D66-871F481B4A40}"/>
              </a:ext>
            </a:extLst>
          </p:cNvPr>
          <p:cNvCxnSpPr>
            <a:cxnSpLocks/>
          </p:cNvCxnSpPr>
          <p:nvPr/>
        </p:nvCxnSpPr>
        <p:spPr>
          <a:xfrm>
            <a:off x="7925771" y="2930179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98">
            <a:extLst>
              <a:ext uri="{FF2B5EF4-FFF2-40B4-BE49-F238E27FC236}">
                <a16:creationId xmlns:a16="http://schemas.microsoft.com/office/drawing/2014/main" id="{B55C02FE-EFF1-C242-A9A3-A5794EB8D532}"/>
              </a:ext>
            </a:extLst>
          </p:cNvPr>
          <p:cNvCxnSpPr>
            <a:cxnSpLocks/>
          </p:cNvCxnSpPr>
          <p:nvPr/>
        </p:nvCxnSpPr>
        <p:spPr>
          <a:xfrm flipH="1">
            <a:off x="7924659" y="2329290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99">
            <a:extLst>
              <a:ext uri="{FF2B5EF4-FFF2-40B4-BE49-F238E27FC236}">
                <a16:creationId xmlns:a16="http://schemas.microsoft.com/office/drawing/2014/main" id="{6C2E7DFC-07F4-864D-A802-C77A3DBB3F7E}"/>
              </a:ext>
            </a:extLst>
          </p:cNvPr>
          <p:cNvCxnSpPr>
            <a:cxnSpLocks/>
          </p:cNvCxnSpPr>
          <p:nvPr/>
        </p:nvCxnSpPr>
        <p:spPr>
          <a:xfrm flipH="1">
            <a:off x="3485427" y="4104999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Rechte verbindingslijn 135">
            <a:extLst>
              <a:ext uri="{FF2B5EF4-FFF2-40B4-BE49-F238E27FC236}">
                <a16:creationId xmlns:a16="http://schemas.microsoft.com/office/drawing/2014/main" id="{C49DA4E2-E087-EA47-ADD5-69866B07EC54}"/>
              </a:ext>
            </a:extLst>
          </p:cNvPr>
          <p:cNvCxnSpPr>
            <a:cxnSpLocks/>
          </p:cNvCxnSpPr>
          <p:nvPr/>
        </p:nvCxnSpPr>
        <p:spPr>
          <a:xfrm>
            <a:off x="3484048" y="3525451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Rechte verbindingslijn 136">
            <a:extLst>
              <a:ext uri="{FF2B5EF4-FFF2-40B4-BE49-F238E27FC236}">
                <a16:creationId xmlns:a16="http://schemas.microsoft.com/office/drawing/2014/main" id="{7DC87351-ED1E-A442-A325-A079A648C48B}"/>
              </a:ext>
            </a:extLst>
          </p:cNvPr>
          <p:cNvCxnSpPr>
            <a:cxnSpLocks/>
          </p:cNvCxnSpPr>
          <p:nvPr/>
        </p:nvCxnSpPr>
        <p:spPr>
          <a:xfrm flipH="1">
            <a:off x="3484881" y="1718565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Rechte verbindingslijn 137">
            <a:extLst>
              <a:ext uri="{FF2B5EF4-FFF2-40B4-BE49-F238E27FC236}">
                <a16:creationId xmlns:a16="http://schemas.microsoft.com/office/drawing/2014/main" id="{D9E703C9-AE53-3245-AFAC-669EDFDC03F1}"/>
              </a:ext>
            </a:extLst>
          </p:cNvPr>
          <p:cNvCxnSpPr>
            <a:cxnSpLocks/>
          </p:cNvCxnSpPr>
          <p:nvPr/>
        </p:nvCxnSpPr>
        <p:spPr>
          <a:xfrm>
            <a:off x="3483502" y="1139017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echte verbindingslijn 138">
            <a:extLst>
              <a:ext uri="{FF2B5EF4-FFF2-40B4-BE49-F238E27FC236}">
                <a16:creationId xmlns:a16="http://schemas.microsoft.com/office/drawing/2014/main" id="{BB058CE5-2EDA-7843-B3F2-9643C56C38A2}"/>
              </a:ext>
            </a:extLst>
          </p:cNvPr>
          <p:cNvCxnSpPr>
            <a:cxnSpLocks/>
          </p:cNvCxnSpPr>
          <p:nvPr/>
        </p:nvCxnSpPr>
        <p:spPr>
          <a:xfrm flipH="1">
            <a:off x="4354630" y="1133700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Rechte verbindingslijn 139">
            <a:extLst>
              <a:ext uri="{FF2B5EF4-FFF2-40B4-BE49-F238E27FC236}">
                <a16:creationId xmlns:a16="http://schemas.microsoft.com/office/drawing/2014/main" id="{2C58A999-83F3-8049-BC8F-92FA2330671A}"/>
              </a:ext>
            </a:extLst>
          </p:cNvPr>
          <p:cNvCxnSpPr>
            <a:cxnSpLocks/>
          </p:cNvCxnSpPr>
          <p:nvPr/>
        </p:nvCxnSpPr>
        <p:spPr>
          <a:xfrm flipH="1">
            <a:off x="6742382" y="1125865"/>
            <a:ext cx="288655" cy="5954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Rechte verbindingslijn 141">
            <a:extLst>
              <a:ext uri="{FF2B5EF4-FFF2-40B4-BE49-F238E27FC236}">
                <a16:creationId xmlns:a16="http://schemas.microsoft.com/office/drawing/2014/main" id="{F7F6E9A2-8A33-FF49-94A4-D24D14A0919C}"/>
              </a:ext>
            </a:extLst>
          </p:cNvPr>
          <p:cNvCxnSpPr>
            <a:cxnSpLocks/>
          </p:cNvCxnSpPr>
          <p:nvPr/>
        </p:nvCxnSpPr>
        <p:spPr>
          <a:xfrm>
            <a:off x="5846598" y="1144010"/>
            <a:ext cx="302660" cy="5829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Rechte verbindingslijn 142">
            <a:extLst>
              <a:ext uri="{FF2B5EF4-FFF2-40B4-BE49-F238E27FC236}">
                <a16:creationId xmlns:a16="http://schemas.microsoft.com/office/drawing/2014/main" id="{1F86145D-5873-6148-BCED-67F7E0F564F3}"/>
              </a:ext>
            </a:extLst>
          </p:cNvPr>
          <p:cNvCxnSpPr>
            <a:cxnSpLocks/>
          </p:cNvCxnSpPr>
          <p:nvPr/>
        </p:nvCxnSpPr>
        <p:spPr>
          <a:xfrm flipV="1">
            <a:off x="3791302" y="1720146"/>
            <a:ext cx="544139" cy="35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Rechte verbindingslijn 143">
            <a:extLst>
              <a:ext uri="{FF2B5EF4-FFF2-40B4-BE49-F238E27FC236}">
                <a16:creationId xmlns:a16="http://schemas.microsoft.com/office/drawing/2014/main" id="{379720EF-F6FE-D144-A229-FCCBD53AB665}"/>
              </a:ext>
            </a:extLst>
          </p:cNvPr>
          <p:cNvCxnSpPr>
            <a:cxnSpLocks/>
          </p:cNvCxnSpPr>
          <p:nvPr/>
        </p:nvCxnSpPr>
        <p:spPr>
          <a:xfrm flipV="1">
            <a:off x="6166825" y="1728967"/>
            <a:ext cx="544139" cy="35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Rechte verbindingslijn 144">
            <a:extLst>
              <a:ext uri="{FF2B5EF4-FFF2-40B4-BE49-F238E27FC236}">
                <a16:creationId xmlns:a16="http://schemas.microsoft.com/office/drawing/2014/main" id="{CBFFCB5C-CE2B-774D-BF8F-24FC52871B0B}"/>
              </a:ext>
            </a:extLst>
          </p:cNvPr>
          <p:cNvCxnSpPr>
            <a:cxnSpLocks/>
          </p:cNvCxnSpPr>
          <p:nvPr/>
        </p:nvCxnSpPr>
        <p:spPr>
          <a:xfrm flipV="1">
            <a:off x="6174906" y="4103372"/>
            <a:ext cx="544139" cy="35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Rechte verbindingslijn 145">
            <a:extLst>
              <a:ext uri="{FF2B5EF4-FFF2-40B4-BE49-F238E27FC236}">
                <a16:creationId xmlns:a16="http://schemas.microsoft.com/office/drawing/2014/main" id="{846427D5-CA1F-8445-8523-5E33D4B7097E}"/>
              </a:ext>
            </a:extLst>
          </p:cNvPr>
          <p:cNvCxnSpPr>
            <a:cxnSpLocks/>
          </p:cNvCxnSpPr>
          <p:nvPr/>
        </p:nvCxnSpPr>
        <p:spPr>
          <a:xfrm flipV="1">
            <a:off x="3797750" y="4106891"/>
            <a:ext cx="544139" cy="35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Rechte verbindingslijn 146">
            <a:extLst>
              <a:ext uri="{FF2B5EF4-FFF2-40B4-BE49-F238E27FC236}">
                <a16:creationId xmlns:a16="http://schemas.microsoft.com/office/drawing/2014/main" id="{7F3CD855-72A4-BA48-9621-E8C36AE09A6C}"/>
              </a:ext>
            </a:extLst>
          </p:cNvPr>
          <p:cNvCxnSpPr>
            <a:cxnSpLocks/>
          </p:cNvCxnSpPr>
          <p:nvPr/>
        </p:nvCxnSpPr>
        <p:spPr>
          <a:xfrm>
            <a:off x="4941525" y="5295849"/>
            <a:ext cx="62690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echte verbindingslijn 147">
            <a:extLst>
              <a:ext uri="{FF2B5EF4-FFF2-40B4-BE49-F238E27FC236}">
                <a16:creationId xmlns:a16="http://schemas.microsoft.com/office/drawing/2014/main" id="{7A186E71-46EE-D446-A6B1-8C25B910A77B}"/>
              </a:ext>
            </a:extLst>
          </p:cNvPr>
          <p:cNvCxnSpPr>
            <a:cxnSpLocks/>
          </p:cNvCxnSpPr>
          <p:nvPr/>
        </p:nvCxnSpPr>
        <p:spPr>
          <a:xfrm>
            <a:off x="7317780" y="5299084"/>
            <a:ext cx="623963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Rechte verbindingslijn 148">
            <a:extLst>
              <a:ext uri="{FF2B5EF4-FFF2-40B4-BE49-F238E27FC236}">
                <a16:creationId xmlns:a16="http://schemas.microsoft.com/office/drawing/2014/main" id="{CA59E525-8D4A-6D4A-B2C3-C5B8D9685D1E}"/>
              </a:ext>
            </a:extLst>
          </p:cNvPr>
          <p:cNvCxnSpPr>
            <a:cxnSpLocks/>
          </p:cNvCxnSpPr>
          <p:nvPr/>
        </p:nvCxnSpPr>
        <p:spPr>
          <a:xfrm>
            <a:off x="4948719" y="2908649"/>
            <a:ext cx="62690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Rechte verbindingslijn 149">
            <a:extLst>
              <a:ext uri="{FF2B5EF4-FFF2-40B4-BE49-F238E27FC236}">
                <a16:creationId xmlns:a16="http://schemas.microsoft.com/office/drawing/2014/main" id="{269FED48-6D5E-DF4C-BD4C-9B5A169BF216}"/>
              </a:ext>
            </a:extLst>
          </p:cNvPr>
          <p:cNvCxnSpPr>
            <a:cxnSpLocks/>
          </p:cNvCxnSpPr>
          <p:nvPr/>
        </p:nvCxnSpPr>
        <p:spPr>
          <a:xfrm>
            <a:off x="7317780" y="2908067"/>
            <a:ext cx="62690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Vrije vorm 140">
            <a:extLst>
              <a:ext uri="{FF2B5EF4-FFF2-40B4-BE49-F238E27FC236}">
                <a16:creationId xmlns:a16="http://schemas.microsoft.com/office/drawing/2014/main" id="{3ADE81D1-68E1-664D-AAE2-D9C0A3DDB212}"/>
              </a:ext>
            </a:extLst>
          </p:cNvPr>
          <p:cNvSpPr/>
          <p:nvPr/>
        </p:nvSpPr>
        <p:spPr>
          <a:xfrm>
            <a:off x="4640366" y="2909843"/>
            <a:ext cx="1209230" cy="893036"/>
          </a:xfrm>
          <a:custGeom>
            <a:avLst/>
            <a:gdLst>
              <a:gd name="connsiteX0" fmla="*/ 611025 w 1209230"/>
              <a:gd name="connsiteY0" fmla="*/ 893036 h 893036"/>
              <a:gd name="connsiteX1" fmla="*/ 0 w 1209230"/>
              <a:gd name="connsiteY1" fmla="*/ 593933 h 893036"/>
              <a:gd name="connsiteX2" fmla="*/ 307649 w 1209230"/>
              <a:gd name="connsiteY2" fmla="*/ 0 h 893036"/>
              <a:gd name="connsiteX3" fmla="*/ 905855 w 1209230"/>
              <a:gd name="connsiteY3" fmla="*/ 0 h 893036"/>
              <a:gd name="connsiteX4" fmla="*/ 1209230 w 1209230"/>
              <a:gd name="connsiteY4" fmla="*/ 598206 h 893036"/>
              <a:gd name="connsiteX5" fmla="*/ 611025 w 1209230"/>
              <a:gd name="connsiteY5" fmla="*/ 893036 h 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230" h="893036">
                <a:moveTo>
                  <a:pt x="611025" y="893036"/>
                </a:moveTo>
                <a:lnTo>
                  <a:pt x="0" y="593933"/>
                </a:lnTo>
                <a:lnTo>
                  <a:pt x="307649" y="0"/>
                </a:lnTo>
                <a:lnTo>
                  <a:pt x="905855" y="0"/>
                </a:lnTo>
                <a:lnTo>
                  <a:pt x="1209230" y="598206"/>
                </a:lnTo>
                <a:lnTo>
                  <a:pt x="611025" y="893036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59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Afbeelding 34" descr="Border">
            <a:extLst>
              <a:ext uri="{FF2B5EF4-FFF2-40B4-BE49-F238E27FC236}">
                <a16:creationId xmlns:a16="http://schemas.microsoft.com/office/drawing/2014/main" id="{B0A6E0BA-AF38-A24E-8DDC-4081D8816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48" y="2192400"/>
            <a:ext cx="3710927" cy="27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 descr="Border">
            <a:extLst>
              <a:ext uri="{FF2B5EF4-FFF2-40B4-BE49-F238E27FC236}">
                <a16:creationId xmlns:a16="http://schemas.microsoft.com/office/drawing/2014/main" id="{62796580-21B8-0D43-A5E0-9F8719398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98926"/>
            <a:ext cx="3709935" cy="27892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3B2F04A6-F513-3642-A015-A631E10EAF33}"/>
              </a:ext>
            </a:extLst>
          </p:cNvPr>
          <p:cNvCxnSpPr>
            <a:cxnSpLocks/>
          </p:cNvCxnSpPr>
          <p:nvPr/>
        </p:nvCxnSpPr>
        <p:spPr>
          <a:xfrm flipH="1" flipV="1">
            <a:off x="9855495" y="2658794"/>
            <a:ext cx="369161" cy="10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CFE9C9CA-D8FB-E74E-80E4-0F7031E03631}"/>
              </a:ext>
            </a:extLst>
          </p:cNvPr>
          <p:cNvSpPr txBox="1"/>
          <p:nvPr/>
        </p:nvSpPr>
        <p:spPr>
          <a:xfrm>
            <a:off x="10248712" y="2449171"/>
            <a:ext cx="63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even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6692593D-3C74-9B42-8BF1-816C2EE20D25}"/>
              </a:ext>
            </a:extLst>
          </p:cNvPr>
          <p:cNvCxnSpPr>
            <a:cxnSpLocks/>
          </p:cNvCxnSpPr>
          <p:nvPr/>
        </p:nvCxnSpPr>
        <p:spPr>
          <a:xfrm flipH="1">
            <a:off x="9855495" y="2888000"/>
            <a:ext cx="36916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B75D91CE-4DDB-F64A-BCC1-17B8DFB1501F}"/>
              </a:ext>
            </a:extLst>
          </p:cNvPr>
          <p:cNvSpPr txBox="1"/>
          <p:nvPr/>
        </p:nvSpPr>
        <p:spPr>
          <a:xfrm>
            <a:off x="10248712" y="2678377"/>
            <a:ext cx="8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oneven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F32B1706-757E-4045-8FD1-1B7B2C62DC43}"/>
              </a:ext>
            </a:extLst>
          </p:cNvPr>
          <p:cNvCxnSpPr>
            <a:cxnSpLocks/>
          </p:cNvCxnSpPr>
          <p:nvPr/>
        </p:nvCxnSpPr>
        <p:spPr>
          <a:xfrm flipH="1">
            <a:off x="9855495" y="3111634"/>
            <a:ext cx="37955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0870F99B-FA5D-FB4F-8A9A-CCD4C6C35BB8}"/>
              </a:ext>
            </a:extLst>
          </p:cNvPr>
          <p:cNvSpPr txBox="1"/>
          <p:nvPr/>
        </p:nvSpPr>
        <p:spPr>
          <a:xfrm>
            <a:off x="10248712" y="2902011"/>
            <a:ext cx="63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even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7DEA516A-7EF4-074B-A6DD-7887E36B147D}"/>
              </a:ext>
            </a:extLst>
          </p:cNvPr>
          <p:cNvCxnSpPr>
            <a:cxnSpLocks/>
          </p:cNvCxnSpPr>
          <p:nvPr/>
        </p:nvCxnSpPr>
        <p:spPr>
          <a:xfrm flipH="1">
            <a:off x="9855495" y="3328483"/>
            <a:ext cx="36916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884B7185-0421-4842-A570-84FEDB4C25E5}"/>
              </a:ext>
            </a:extLst>
          </p:cNvPr>
          <p:cNvSpPr txBox="1"/>
          <p:nvPr/>
        </p:nvSpPr>
        <p:spPr>
          <a:xfrm>
            <a:off x="10248712" y="3118860"/>
            <a:ext cx="8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oneven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6876F63E-7258-AE4A-988C-83B43CE618A5}"/>
              </a:ext>
            </a:extLst>
          </p:cNvPr>
          <p:cNvCxnSpPr>
            <a:cxnSpLocks/>
          </p:cNvCxnSpPr>
          <p:nvPr/>
        </p:nvCxnSpPr>
        <p:spPr>
          <a:xfrm flipH="1">
            <a:off x="9855495" y="3566369"/>
            <a:ext cx="37435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2D4ADCA1-EF55-BF4B-A6EC-B97C49AA9692}"/>
              </a:ext>
            </a:extLst>
          </p:cNvPr>
          <p:cNvSpPr txBox="1"/>
          <p:nvPr/>
        </p:nvSpPr>
        <p:spPr>
          <a:xfrm>
            <a:off x="10248712" y="3356746"/>
            <a:ext cx="63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even</a:t>
            </a:r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D46BD8B1-6002-6A41-A14F-C7A22909646C}"/>
              </a:ext>
            </a:extLst>
          </p:cNvPr>
          <p:cNvCxnSpPr>
            <a:cxnSpLocks/>
          </p:cNvCxnSpPr>
          <p:nvPr/>
        </p:nvCxnSpPr>
        <p:spPr>
          <a:xfrm flipH="1">
            <a:off x="9855495" y="3797231"/>
            <a:ext cx="37955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53A9CF45-0071-2F42-8378-D7104D574187}"/>
              </a:ext>
            </a:extLst>
          </p:cNvPr>
          <p:cNvSpPr txBox="1"/>
          <p:nvPr/>
        </p:nvSpPr>
        <p:spPr>
          <a:xfrm>
            <a:off x="10248712" y="3587608"/>
            <a:ext cx="8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oneven</a:t>
            </a: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2470664D-680E-674F-A617-C1741524024F}"/>
              </a:ext>
            </a:extLst>
          </p:cNvPr>
          <p:cNvCxnSpPr>
            <a:cxnSpLocks/>
          </p:cNvCxnSpPr>
          <p:nvPr/>
        </p:nvCxnSpPr>
        <p:spPr>
          <a:xfrm flipH="1">
            <a:off x="9855495" y="4035117"/>
            <a:ext cx="37955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5888C3A6-02A5-444A-939E-61E3DD8C7F08}"/>
              </a:ext>
            </a:extLst>
          </p:cNvPr>
          <p:cNvSpPr txBox="1"/>
          <p:nvPr/>
        </p:nvSpPr>
        <p:spPr>
          <a:xfrm>
            <a:off x="10248712" y="3825494"/>
            <a:ext cx="63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even</a:t>
            </a:r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A86C4882-06E7-A447-80BC-9A92D949BD08}"/>
              </a:ext>
            </a:extLst>
          </p:cNvPr>
          <p:cNvCxnSpPr>
            <a:cxnSpLocks/>
          </p:cNvCxnSpPr>
          <p:nvPr/>
        </p:nvCxnSpPr>
        <p:spPr>
          <a:xfrm flipH="1">
            <a:off x="9855495" y="4282519"/>
            <a:ext cx="36916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2613DB9B-1D30-774E-AAF7-4A5CD711A2E5}"/>
              </a:ext>
            </a:extLst>
          </p:cNvPr>
          <p:cNvSpPr txBox="1"/>
          <p:nvPr/>
        </p:nvSpPr>
        <p:spPr>
          <a:xfrm>
            <a:off x="10248712" y="4072896"/>
            <a:ext cx="8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oneven</a:t>
            </a:r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ECCBA6D5-7452-774A-9B21-F8BF12BB4D3B}"/>
              </a:ext>
            </a:extLst>
          </p:cNvPr>
          <p:cNvCxnSpPr>
            <a:cxnSpLocks/>
          </p:cNvCxnSpPr>
          <p:nvPr/>
        </p:nvCxnSpPr>
        <p:spPr>
          <a:xfrm flipH="1">
            <a:off x="9855495" y="4520405"/>
            <a:ext cx="36916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C96C53F8-1BB7-6A49-92A6-5FCD92581E48}"/>
              </a:ext>
            </a:extLst>
          </p:cNvPr>
          <p:cNvSpPr txBox="1"/>
          <p:nvPr/>
        </p:nvSpPr>
        <p:spPr>
          <a:xfrm>
            <a:off x="10248712" y="4310782"/>
            <a:ext cx="63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even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90914095-00C7-DE4F-8906-D7F50D69BA8E}"/>
              </a:ext>
            </a:extLst>
          </p:cNvPr>
          <p:cNvCxnSpPr>
            <a:cxnSpLocks/>
          </p:cNvCxnSpPr>
          <p:nvPr/>
        </p:nvCxnSpPr>
        <p:spPr>
          <a:xfrm flipH="1">
            <a:off x="9855495" y="4744514"/>
            <a:ext cx="36916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809C7035-9B48-9440-BE44-B8FC3C410C02}"/>
              </a:ext>
            </a:extLst>
          </p:cNvPr>
          <p:cNvSpPr txBox="1"/>
          <p:nvPr/>
        </p:nvSpPr>
        <p:spPr>
          <a:xfrm>
            <a:off x="10248712" y="4534891"/>
            <a:ext cx="8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oneven</a:t>
            </a:r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ADE0B777-CFC1-DC43-9A25-49E64895F438}"/>
              </a:ext>
            </a:extLst>
          </p:cNvPr>
          <p:cNvSpPr/>
          <p:nvPr/>
        </p:nvSpPr>
        <p:spPr>
          <a:xfrm>
            <a:off x="1065599" y="4139261"/>
            <a:ext cx="1558937" cy="39763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EDE729ED-FAB8-594A-AEFA-A254F84F34D3}"/>
              </a:ext>
            </a:extLst>
          </p:cNvPr>
          <p:cNvSpPr txBox="1"/>
          <p:nvPr/>
        </p:nvSpPr>
        <p:spPr>
          <a:xfrm>
            <a:off x="996363" y="804092"/>
            <a:ext cx="16780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Rechthoeken</a:t>
            </a:r>
          </a:p>
        </p:txBody>
      </p:sp>
    </p:spTree>
    <p:extLst>
      <p:ext uri="{BB962C8B-B14F-4D97-AF65-F5344CB8AC3E}">
        <p14:creationId xmlns:p14="http://schemas.microsoft.com/office/powerpoint/2010/main" val="67462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681531F-7269-F742-A420-D07D70077CBF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29F1B6E2-B275-3D43-A7E7-B6DE7546597C}"/>
              </a:ext>
            </a:extLst>
          </p:cNvPr>
          <p:cNvGrpSpPr/>
          <p:nvPr/>
        </p:nvGrpSpPr>
        <p:grpSpPr>
          <a:xfrm>
            <a:off x="3362486" y="1013185"/>
            <a:ext cx="4975602" cy="4975602"/>
            <a:chOff x="3362486" y="1013185"/>
            <a:chExt cx="4975602" cy="4975602"/>
          </a:xfrm>
        </p:grpSpPr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475B7B33-2FA0-EA4A-BB4B-5903E1289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3362486" y="1013185"/>
              <a:ext cx="4975602" cy="4975602"/>
            </a:xfrm>
            <a:prstGeom prst="rect">
              <a:avLst/>
            </a:prstGeom>
          </p:spPr>
        </p:pic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32A79997-0C05-1948-BB75-0BA36147997D}"/>
                </a:ext>
              </a:extLst>
            </p:cNvPr>
            <p:cNvCxnSpPr>
              <a:cxnSpLocks/>
            </p:cNvCxnSpPr>
            <p:nvPr/>
          </p:nvCxnSpPr>
          <p:spPr>
            <a:xfrm>
              <a:off x="3465095" y="1134979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BEF9D56B-B4EC-C142-86AA-8E45F463DBB9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2316079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21456328-CB2A-9F4F-BAF0-9EAD8E0692C2}"/>
                </a:ext>
              </a:extLst>
            </p:cNvPr>
            <p:cNvCxnSpPr>
              <a:cxnSpLocks/>
            </p:cNvCxnSpPr>
            <p:nvPr/>
          </p:nvCxnSpPr>
          <p:spPr>
            <a:xfrm>
              <a:off x="3465095" y="3507336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C7A3F835-762C-5443-91C3-64A4482451E9}"/>
                </a:ext>
              </a:extLst>
            </p:cNvPr>
            <p:cNvCxnSpPr>
              <a:cxnSpLocks/>
            </p:cNvCxnSpPr>
            <p:nvPr/>
          </p:nvCxnSpPr>
          <p:spPr>
            <a:xfrm>
              <a:off x="3465095" y="4703319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C0F89174-E240-704D-BE1C-113B663EE8C5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5890318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35C50E4A-9196-CB4D-9826-21253C6A20BB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1134979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8263AFD9-59F1-344A-9136-D3FEC5D36AFE}"/>
                </a:ext>
              </a:extLst>
            </p:cNvPr>
            <p:cNvCxnSpPr>
              <a:cxnSpLocks/>
            </p:cNvCxnSpPr>
            <p:nvPr/>
          </p:nvCxnSpPr>
          <p:spPr>
            <a:xfrm>
              <a:off x="4642754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632A828F-C6EA-5B45-A13A-C8F4368AF0D8}"/>
                </a:ext>
              </a:extLst>
            </p:cNvPr>
            <p:cNvCxnSpPr>
              <a:cxnSpLocks/>
            </p:cNvCxnSpPr>
            <p:nvPr/>
          </p:nvCxnSpPr>
          <p:spPr>
            <a:xfrm>
              <a:off x="5844636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5C4827FB-4AC9-A944-921E-68F06A69297B}"/>
                </a:ext>
              </a:extLst>
            </p:cNvPr>
            <p:cNvCxnSpPr>
              <a:cxnSpLocks/>
            </p:cNvCxnSpPr>
            <p:nvPr/>
          </p:nvCxnSpPr>
          <p:spPr>
            <a:xfrm>
              <a:off x="7036127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6F027C80-47C1-5244-9967-D0DB1C924228}"/>
                </a:ext>
              </a:extLst>
            </p:cNvPr>
            <p:cNvCxnSpPr>
              <a:cxnSpLocks/>
            </p:cNvCxnSpPr>
            <p:nvPr/>
          </p:nvCxnSpPr>
          <p:spPr>
            <a:xfrm>
              <a:off x="8221579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8AF6B574-A486-7F42-B377-BCAA5F0713A2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1723797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1D134C24-5B7E-314B-B7E2-1EE50ADA61DA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4107067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65C017DC-13FF-AE49-B856-899CFE341061}"/>
                </a:ext>
              </a:extLst>
            </p:cNvPr>
            <p:cNvCxnSpPr>
              <a:cxnSpLocks/>
            </p:cNvCxnSpPr>
            <p:nvPr/>
          </p:nvCxnSpPr>
          <p:spPr>
            <a:xfrm>
              <a:off x="5844636" y="1726166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59AE9560-4369-734B-A9D7-7C80A73D2518}"/>
                </a:ext>
              </a:extLst>
            </p:cNvPr>
            <p:cNvCxnSpPr>
              <a:cxnSpLocks/>
            </p:cNvCxnSpPr>
            <p:nvPr/>
          </p:nvCxnSpPr>
          <p:spPr>
            <a:xfrm>
              <a:off x="5859068" y="4103892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4FE08BCA-95AF-5E44-ABD7-22DF7418BA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2754" y="2908649"/>
              <a:ext cx="1201882" cy="31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AADAD5DD-E34D-6C40-A779-4EEFDB8E8987}"/>
                </a:ext>
              </a:extLst>
            </p:cNvPr>
            <p:cNvCxnSpPr>
              <a:cxnSpLocks/>
            </p:cNvCxnSpPr>
            <p:nvPr/>
          </p:nvCxnSpPr>
          <p:spPr>
            <a:xfrm>
              <a:off x="7036127" y="2911824"/>
              <a:ext cx="118545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AF26116-F0BE-B544-B25E-829A5C88C7E1}"/>
                </a:ext>
              </a:extLst>
            </p:cNvPr>
            <p:cNvCxnSpPr>
              <a:cxnSpLocks/>
            </p:cNvCxnSpPr>
            <p:nvPr/>
          </p:nvCxnSpPr>
          <p:spPr>
            <a:xfrm>
              <a:off x="7045120" y="5298270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471C635-5D6F-D840-A6B9-E6BCA7A0CB87}"/>
                </a:ext>
              </a:extLst>
            </p:cNvPr>
            <p:cNvCxnSpPr>
              <a:cxnSpLocks/>
            </p:cNvCxnSpPr>
            <p:nvPr/>
          </p:nvCxnSpPr>
          <p:spPr>
            <a:xfrm>
              <a:off x="4642754" y="5298270"/>
              <a:ext cx="12018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EDEABDA1-C915-464B-8DB9-B49818196C11}"/>
                </a:ext>
              </a:extLst>
            </p:cNvPr>
            <p:cNvCxnSpPr>
              <a:cxnSpLocks/>
            </p:cNvCxnSpPr>
            <p:nvPr/>
          </p:nvCxnSpPr>
          <p:spPr>
            <a:xfrm>
              <a:off x="5243156" y="1129666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062B8F0D-6C4D-534D-815B-1D9F7E7D6EFB}"/>
                </a:ext>
              </a:extLst>
            </p:cNvPr>
            <p:cNvCxnSpPr>
              <a:cxnSpLocks/>
            </p:cNvCxnSpPr>
            <p:nvPr/>
          </p:nvCxnSpPr>
          <p:spPr>
            <a:xfrm>
              <a:off x="4064654" y="2320923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CE1A0C99-D79F-9942-84B6-15791865CC9D}"/>
                </a:ext>
              </a:extLst>
            </p:cNvPr>
            <p:cNvCxnSpPr>
              <a:cxnSpLocks/>
            </p:cNvCxnSpPr>
            <p:nvPr/>
          </p:nvCxnSpPr>
          <p:spPr>
            <a:xfrm>
              <a:off x="4064654" y="4709218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F59F25F3-BB26-BE48-9030-D7E52460451F}"/>
                </a:ext>
              </a:extLst>
            </p:cNvPr>
            <p:cNvCxnSpPr>
              <a:cxnSpLocks/>
            </p:cNvCxnSpPr>
            <p:nvPr/>
          </p:nvCxnSpPr>
          <p:spPr>
            <a:xfrm>
              <a:off x="5247274" y="3516455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chte verbindingslijn 58">
              <a:extLst>
                <a:ext uri="{FF2B5EF4-FFF2-40B4-BE49-F238E27FC236}">
                  <a16:creationId xmlns:a16="http://schemas.microsoft.com/office/drawing/2014/main" id="{EA32864B-61A6-E44E-8B8B-7A6D642F0E20}"/>
                </a:ext>
              </a:extLst>
            </p:cNvPr>
            <p:cNvCxnSpPr>
              <a:cxnSpLocks/>
            </p:cNvCxnSpPr>
            <p:nvPr/>
          </p:nvCxnSpPr>
          <p:spPr>
            <a:xfrm>
              <a:off x="6445115" y="2326867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3B036206-C3F5-3A49-9200-55951B2C1E58}"/>
                </a:ext>
              </a:extLst>
            </p:cNvPr>
            <p:cNvCxnSpPr>
              <a:cxnSpLocks/>
            </p:cNvCxnSpPr>
            <p:nvPr/>
          </p:nvCxnSpPr>
          <p:spPr>
            <a:xfrm>
              <a:off x="6441940" y="4701767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9F04E30B-04AA-B34D-AB5D-F67EA5FDD14B}"/>
                </a:ext>
              </a:extLst>
            </p:cNvPr>
            <p:cNvCxnSpPr>
              <a:cxnSpLocks/>
            </p:cNvCxnSpPr>
            <p:nvPr/>
          </p:nvCxnSpPr>
          <p:spPr>
            <a:xfrm>
              <a:off x="7626215" y="3512179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20832461-585E-A345-A781-242BD79184C0}"/>
                </a:ext>
              </a:extLst>
            </p:cNvPr>
            <p:cNvCxnSpPr>
              <a:cxnSpLocks/>
            </p:cNvCxnSpPr>
            <p:nvPr/>
          </p:nvCxnSpPr>
          <p:spPr>
            <a:xfrm>
              <a:off x="7626215" y="1130590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Vrije vorm 62">
            <a:extLst>
              <a:ext uri="{FF2B5EF4-FFF2-40B4-BE49-F238E27FC236}">
                <a16:creationId xmlns:a16="http://schemas.microsoft.com/office/drawing/2014/main" id="{C9809AFA-1866-664B-8FA3-257EB5A3BF79}"/>
              </a:ext>
            </a:extLst>
          </p:cNvPr>
          <p:cNvSpPr/>
          <p:nvPr/>
        </p:nvSpPr>
        <p:spPr>
          <a:xfrm>
            <a:off x="4640366" y="2909843"/>
            <a:ext cx="1209230" cy="893036"/>
          </a:xfrm>
          <a:custGeom>
            <a:avLst/>
            <a:gdLst>
              <a:gd name="connsiteX0" fmla="*/ 611025 w 1209230"/>
              <a:gd name="connsiteY0" fmla="*/ 893036 h 893036"/>
              <a:gd name="connsiteX1" fmla="*/ 0 w 1209230"/>
              <a:gd name="connsiteY1" fmla="*/ 593933 h 893036"/>
              <a:gd name="connsiteX2" fmla="*/ 307649 w 1209230"/>
              <a:gd name="connsiteY2" fmla="*/ 0 h 893036"/>
              <a:gd name="connsiteX3" fmla="*/ 905855 w 1209230"/>
              <a:gd name="connsiteY3" fmla="*/ 0 h 893036"/>
              <a:gd name="connsiteX4" fmla="*/ 1209230 w 1209230"/>
              <a:gd name="connsiteY4" fmla="*/ 598206 h 893036"/>
              <a:gd name="connsiteX5" fmla="*/ 611025 w 1209230"/>
              <a:gd name="connsiteY5" fmla="*/ 893036 h 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230" h="893036">
                <a:moveTo>
                  <a:pt x="611025" y="893036"/>
                </a:moveTo>
                <a:lnTo>
                  <a:pt x="0" y="593933"/>
                </a:lnTo>
                <a:lnTo>
                  <a:pt x="307649" y="0"/>
                </a:lnTo>
                <a:lnTo>
                  <a:pt x="905855" y="0"/>
                </a:lnTo>
                <a:lnTo>
                  <a:pt x="1209230" y="598206"/>
                </a:lnTo>
                <a:lnTo>
                  <a:pt x="611025" y="893036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1279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681531F-7269-F742-A420-D07D70077CBF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29F1B6E2-B275-3D43-A7E7-B6DE7546597C}"/>
              </a:ext>
            </a:extLst>
          </p:cNvPr>
          <p:cNvGrpSpPr/>
          <p:nvPr/>
        </p:nvGrpSpPr>
        <p:grpSpPr>
          <a:xfrm>
            <a:off x="3362486" y="1013185"/>
            <a:ext cx="4975602" cy="4975602"/>
            <a:chOff x="3362486" y="1013185"/>
            <a:chExt cx="4975602" cy="4975602"/>
          </a:xfrm>
        </p:grpSpPr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475B7B33-2FA0-EA4A-BB4B-5903E1289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3362486" y="1013185"/>
              <a:ext cx="4975602" cy="4975602"/>
            </a:xfrm>
            <a:prstGeom prst="rect">
              <a:avLst/>
            </a:prstGeom>
          </p:spPr>
        </p:pic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32A79997-0C05-1948-BB75-0BA36147997D}"/>
                </a:ext>
              </a:extLst>
            </p:cNvPr>
            <p:cNvCxnSpPr>
              <a:cxnSpLocks/>
            </p:cNvCxnSpPr>
            <p:nvPr/>
          </p:nvCxnSpPr>
          <p:spPr>
            <a:xfrm>
              <a:off x="3465095" y="1134979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BEF9D56B-B4EC-C142-86AA-8E45F463DBB9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2316079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21456328-CB2A-9F4F-BAF0-9EAD8E0692C2}"/>
                </a:ext>
              </a:extLst>
            </p:cNvPr>
            <p:cNvCxnSpPr>
              <a:cxnSpLocks/>
            </p:cNvCxnSpPr>
            <p:nvPr/>
          </p:nvCxnSpPr>
          <p:spPr>
            <a:xfrm>
              <a:off x="3465095" y="3507336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C7A3F835-762C-5443-91C3-64A4482451E9}"/>
                </a:ext>
              </a:extLst>
            </p:cNvPr>
            <p:cNvCxnSpPr>
              <a:cxnSpLocks/>
            </p:cNvCxnSpPr>
            <p:nvPr/>
          </p:nvCxnSpPr>
          <p:spPr>
            <a:xfrm>
              <a:off x="3465095" y="4703319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C0F89174-E240-704D-BE1C-113B663EE8C5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5890318"/>
              <a:ext cx="4756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35C50E4A-9196-CB4D-9826-21253C6A20BB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1134979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8263AFD9-59F1-344A-9136-D3FEC5D36AFE}"/>
                </a:ext>
              </a:extLst>
            </p:cNvPr>
            <p:cNvCxnSpPr>
              <a:cxnSpLocks/>
            </p:cNvCxnSpPr>
            <p:nvPr/>
          </p:nvCxnSpPr>
          <p:spPr>
            <a:xfrm>
              <a:off x="4642754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632A828F-C6EA-5B45-A13A-C8F4368AF0D8}"/>
                </a:ext>
              </a:extLst>
            </p:cNvPr>
            <p:cNvCxnSpPr>
              <a:cxnSpLocks/>
            </p:cNvCxnSpPr>
            <p:nvPr/>
          </p:nvCxnSpPr>
          <p:spPr>
            <a:xfrm>
              <a:off x="5844636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5C4827FB-4AC9-A944-921E-68F06A69297B}"/>
                </a:ext>
              </a:extLst>
            </p:cNvPr>
            <p:cNvCxnSpPr>
              <a:cxnSpLocks/>
            </p:cNvCxnSpPr>
            <p:nvPr/>
          </p:nvCxnSpPr>
          <p:spPr>
            <a:xfrm>
              <a:off x="7036127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6F027C80-47C1-5244-9967-D0DB1C924228}"/>
                </a:ext>
              </a:extLst>
            </p:cNvPr>
            <p:cNvCxnSpPr>
              <a:cxnSpLocks/>
            </p:cNvCxnSpPr>
            <p:nvPr/>
          </p:nvCxnSpPr>
          <p:spPr>
            <a:xfrm>
              <a:off x="8221579" y="1129666"/>
              <a:ext cx="0" cy="475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8AF6B574-A486-7F42-B377-BCAA5F0713A2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1723797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1D134C24-5B7E-314B-B7E2-1EE50ADA61DA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45" y="4107067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65C017DC-13FF-AE49-B856-899CFE341061}"/>
                </a:ext>
              </a:extLst>
            </p:cNvPr>
            <p:cNvCxnSpPr>
              <a:cxnSpLocks/>
            </p:cNvCxnSpPr>
            <p:nvPr/>
          </p:nvCxnSpPr>
          <p:spPr>
            <a:xfrm>
              <a:off x="5844636" y="1726166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59AE9560-4369-734B-A9D7-7C80A73D2518}"/>
                </a:ext>
              </a:extLst>
            </p:cNvPr>
            <p:cNvCxnSpPr>
              <a:cxnSpLocks/>
            </p:cNvCxnSpPr>
            <p:nvPr/>
          </p:nvCxnSpPr>
          <p:spPr>
            <a:xfrm>
              <a:off x="5859068" y="4103892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4FE08BCA-95AF-5E44-ABD7-22DF7418BA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2754" y="2908649"/>
              <a:ext cx="1201882" cy="31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AADAD5DD-E34D-6C40-A779-4EEFDB8E8987}"/>
                </a:ext>
              </a:extLst>
            </p:cNvPr>
            <p:cNvCxnSpPr>
              <a:cxnSpLocks/>
            </p:cNvCxnSpPr>
            <p:nvPr/>
          </p:nvCxnSpPr>
          <p:spPr>
            <a:xfrm>
              <a:off x="7036127" y="2911824"/>
              <a:ext cx="118545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AF26116-F0BE-B544-B25E-829A5C88C7E1}"/>
                </a:ext>
              </a:extLst>
            </p:cNvPr>
            <p:cNvCxnSpPr>
              <a:cxnSpLocks/>
            </p:cNvCxnSpPr>
            <p:nvPr/>
          </p:nvCxnSpPr>
          <p:spPr>
            <a:xfrm>
              <a:off x="7045120" y="5298270"/>
              <a:ext cx="11707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471C635-5D6F-D840-A6B9-E6BCA7A0CB87}"/>
                </a:ext>
              </a:extLst>
            </p:cNvPr>
            <p:cNvCxnSpPr>
              <a:cxnSpLocks/>
            </p:cNvCxnSpPr>
            <p:nvPr/>
          </p:nvCxnSpPr>
          <p:spPr>
            <a:xfrm>
              <a:off x="4642754" y="5298270"/>
              <a:ext cx="12018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EDEABDA1-C915-464B-8DB9-B49818196C11}"/>
                </a:ext>
              </a:extLst>
            </p:cNvPr>
            <p:cNvCxnSpPr>
              <a:cxnSpLocks/>
            </p:cNvCxnSpPr>
            <p:nvPr/>
          </p:nvCxnSpPr>
          <p:spPr>
            <a:xfrm>
              <a:off x="5243156" y="1129666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062B8F0D-6C4D-534D-815B-1D9F7E7D6EFB}"/>
                </a:ext>
              </a:extLst>
            </p:cNvPr>
            <p:cNvCxnSpPr>
              <a:cxnSpLocks/>
            </p:cNvCxnSpPr>
            <p:nvPr/>
          </p:nvCxnSpPr>
          <p:spPr>
            <a:xfrm>
              <a:off x="4064654" y="2320923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CE1A0C99-D79F-9942-84B6-15791865CC9D}"/>
                </a:ext>
              </a:extLst>
            </p:cNvPr>
            <p:cNvCxnSpPr>
              <a:cxnSpLocks/>
            </p:cNvCxnSpPr>
            <p:nvPr/>
          </p:nvCxnSpPr>
          <p:spPr>
            <a:xfrm>
              <a:off x="4064654" y="4709218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F59F25F3-BB26-BE48-9030-D7E52460451F}"/>
                </a:ext>
              </a:extLst>
            </p:cNvPr>
            <p:cNvCxnSpPr>
              <a:cxnSpLocks/>
            </p:cNvCxnSpPr>
            <p:nvPr/>
          </p:nvCxnSpPr>
          <p:spPr>
            <a:xfrm>
              <a:off x="5247274" y="3516455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chte verbindingslijn 58">
              <a:extLst>
                <a:ext uri="{FF2B5EF4-FFF2-40B4-BE49-F238E27FC236}">
                  <a16:creationId xmlns:a16="http://schemas.microsoft.com/office/drawing/2014/main" id="{EA32864B-61A6-E44E-8B8B-7A6D642F0E20}"/>
                </a:ext>
              </a:extLst>
            </p:cNvPr>
            <p:cNvCxnSpPr>
              <a:cxnSpLocks/>
            </p:cNvCxnSpPr>
            <p:nvPr/>
          </p:nvCxnSpPr>
          <p:spPr>
            <a:xfrm>
              <a:off x="6445115" y="2326867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3B036206-C3F5-3A49-9200-55951B2C1E58}"/>
                </a:ext>
              </a:extLst>
            </p:cNvPr>
            <p:cNvCxnSpPr>
              <a:cxnSpLocks/>
            </p:cNvCxnSpPr>
            <p:nvPr/>
          </p:nvCxnSpPr>
          <p:spPr>
            <a:xfrm>
              <a:off x="6441940" y="4701767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9F04E30B-04AA-B34D-AB5D-F67EA5FDD14B}"/>
                </a:ext>
              </a:extLst>
            </p:cNvPr>
            <p:cNvCxnSpPr>
              <a:cxnSpLocks/>
            </p:cNvCxnSpPr>
            <p:nvPr/>
          </p:nvCxnSpPr>
          <p:spPr>
            <a:xfrm>
              <a:off x="7626215" y="3512179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20832461-585E-A345-A781-242BD79184C0}"/>
                </a:ext>
              </a:extLst>
            </p:cNvPr>
            <p:cNvCxnSpPr>
              <a:cxnSpLocks/>
            </p:cNvCxnSpPr>
            <p:nvPr/>
          </p:nvCxnSpPr>
          <p:spPr>
            <a:xfrm>
              <a:off x="7626215" y="1130590"/>
              <a:ext cx="0" cy="1186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Vrije vorm 62">
            <a:extLst>
              <a:ext uri="{FF2B5EF4-FFF2-40B4-BE49-F238E27FC236}">
                <a16:creationId xmlns:a16="http://schemas.microsoft.com/office/drawing/2014/main" id="{C9809AFA-1866-664B-8FA3-257EB5A3BF79}"/>
              </a:ext>
            </a:extLst>
          </p:cNvPr>
          <p:cNvSpPr/>
          <p:nvPr/>
        </p:nvSpPr>
        <p:spPr>
          <a:xfrm>
            <a:off x="4640366" y="2909843"/>
            <a:ext cx="1209230" cy="893036"/>
          </a:xfrm>
          <a:custGeom>
            <a:avLst/>
            <a:gdLst>
              <a:gd name="connsiteX0" fmla="*/ 611025 w 1209230"/>
              <a:gd name="connsiteY0" fmla="*/ 893036 h 893036"/>
              <a:gd name="connsiteX1" fmla="*/ 0 w 1209230"/>
              <a:gd name="connsiteY1" fmla="*/ 593933 h 893036"/>
              <a:gd name="connsiteX2" fmla="*/ 307649 w 1209230"/>
              <a:gd name="connsiteY2" fmla="*/ 0 h 893036"/>
              <a:gd name="connsiteX3" fmla="*/ 905855 w 1209230"/>
              <a:gd name="connsiteY3" fmla="*/ 0 h 893036"/>
              <a:gd name="connsiteX4" fmla="*/ 1209230 w 1209230"/>
              <a:gd name="connsiteY4" fmla="*/ 598206 h 893036"/>
              <a:gd name="connsiteX5" fmla="*/ 611025 w 1209230"/>
              <a:gd name="connsiteY5" fmla="*/ 893036 h 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230" h="893036">
                <a:moveTo>
                  <a:pt x="611025" y="893036"/>
                </a:moveTo>
                <a:lnTo>
                  <a:pt x="0" y="593933"/>
                </a:lnTo>
                <a:lnTo>
                  <a:pt x="307649" y="0"/>
                </a:lnTo>
                <a:lnTo>
                  <a:pt x="905855" y="0"/>
                </a:lnTo>
                <a:lnTo>
                  <a:pt x="1209230" y="598206"/>
                </a:lnTo>
                <a:lnTo>
                  <a:pt x="611025" y="893036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D59DA9BF-E6ED-BD4C-A203-06F3E7BA357A}"/>
              </a:ext>
            </a:extLst>
          </p:cNvPr>
          <p:cNvSpPr/>
          <p:nvPr/>
        </p:nvSpPr>
        <p:spPr>
          <a:xfrm>
            <a:off x="5191930" y="3751755"/>
            <a:ext cx="110837" cy="1108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89CA299-8FED-0C4D-84DA-573D6A04ACF2}"/>
              </a:ext>
            </a:extLst>
          </p:cNvPr>
          <p:cNvSpPr txBox="1"/>
          <p:nvPr/>
        </p:nvSpPr>
        <p:spPr>
          <a:xfrm>
            <a:off x="4958633" y="4048600"/>
            <a:ext cx="51812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/>
              <a:t>vijfhoek = [ (0,0), (2,1), (1,3), (-1,3), (-2,1), (0,0) ]</a:t>
            </a:r>
          </a:p>
        </p:txBody>
      </p:sp>
    </p:spTree>
    <p:extLst>
      <p:ext uri="{BB962C8B-B14F-4D97-AF65-F5344CB8AC3E}">
        <p14:creationId xmlns:p14="http://schemas.microsoft.com/office/powerpoint/2010/main" val="6206136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>
            <a:extLst>
              <a:ext uri="{FF2B5EF4-FFF2-40B4-BE49-F238E27FC236}">
                <a16:creationId xmlns:a16="http://schemas.microsoft.com/office/drawing/2014/main" id="{99BC3C0C-C17B-0947-89D9-CC8C37F6EF9A}"/>
              </a:ext>
            </a:extLst>
          </p:cNvPr>
          <p:cNvSpPr/>
          <p:nvPr/>
        </p:nvSpPr>
        <p:spPr>
          <a:xfrm rot="10800000">
            <a:off x="4096101" y="3248378"/>
            <a:ext cx="1223775" cy="962594"/>
          </a:xfrm>
          <a:custGeom>
            <a:avLst/>
            <a:gdLst>
              <a:gd name="connsiteX0" fmla="*/ 1181100 w 2365375"/>
              <a:gd name="connsiteY0" fmla="*/ 0 h 1860550"/>
              <a:gd name="connsiteX1" fmla="*/ 2365375 w 2365375"/>
              <a:gd name="connsiteY1" fmla="*/ 682625 h 1860550"/>
              <a:gd name="connsiteX2" fmla="*/ 1676400 w 2365375"/>
              <a:gd name="connsiteY2" fmla="*/ 1860550 h 1860550"/>
              <a:gd name="connsiteX3" fmla="*/ 679450 w 2365375"/>
              <a:gd name="connsiteY3" fmla="*/ 1860550 h 1860550"/>
              <a:gd name="connsiteX4" fmla="*/ 0 w 2365375"/>
              <a:gd name="connsiteY4" fmla="*/ 679450 h 1860550"/>
              <a:gd name="connsiteX5" fmla="*/ 1181100 w 2365375"/>
              <a:gd name="connsiteY5" fmla="*/ 0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5375" h="1860550">
                <a:moveTo>
                  <a:pt x="1181100" y="0"/>
                </a:moveTo>
                <a:lnTo>
                  <a:pt x="2365375" y="682625"/>
                </a:lnTo>
                <a:lnTo>
                  <a:pt x="1676400" y="1860550"/>
                </a:lnTo>
                <a:lnTo>
                  <a:pt x="679450" y="1860550"/>
                </a:lnTo>
                <a:lnTo>
                  <a:pt x="0" y="679450"/>
                </a:lnTo>
                <a:lnTo>
                  <a:pt x="118110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628A472-088A-6043-89B5-4C348FBE5D41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</p:spTree>
    <p:extLst>
      <p:ext uri="{BB962C8B-B14F-4D97-AF65-F5344CB8AC3E}">
        <p14:creationId xmlns:p14="http://schemas.microsoft.com/office/powerpoint/2010/main" val="31642227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>
            <a:extLst>
              <a:ext uri="{FF2B5EF4-FFF2-40B4-BE49-F238E27FC236}">
                <a16:creationId xmlns:a16="http://schemas.microsoft.com/office/drawing/2014/main" id="{5DA08420-FABA-2048-AA1E-5F12BE78DB30}"/>
              </a:ext>
            </a:extLst>
          </p:cNvPr>
          <p:cNvSpPr/>
          <p:nvPr/>
        </p:nvSpPr>
        <p:spPr>
          <a:xfrm>
            <a:off x="4096101" y="2285784"/>
            <a:ext cx="1223775" cy="962594"/>
          </a:xfrm>
          <a:custGeom>
            <a:avLst/>
            <a:gdLst>
              <a:gd name="connsiteX0" fmla="*/ 1181100 w 2365375"/>
              <a:gd name="connsiteY0" fmla="*/ 0 h 1860550"/>
              <a:gd name="connsiteX1" fmla="*/ 2365375 w 2365375"/>
              <a:gd name="connsiteY1" fmla="*/ 682625 h 1860550"/>
              <a:gd name="connsiteX2" fmla="*/ 1676400 w 2365375"/>
              <a:gd name="connsiteY2" fmla="*/ 1860550 h 1860550"/>
              <a:gd name="connsiteX3" fmla="*/ 679450 w 2365375"/>
              <a:gd name="connsiteY3" fmla="*/ 1860550 h 1860550"/>
              <a:gd name="connsiteX4" fmla="*/ 0 w 2365375"/>
              <a:gd name="connsiteY4" fmla="*/ 679450 h 1860550"/>
              <a:gd name="connsiteX5" fmla="*/ 1181100 w 2365375"/>
              <a:gd name="connsiteY5" fmla="*/ 0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5375" h="1860550">
                <a:moveTo>
                  <a:pt x="1181100" y="0"/>
                </a:moveTo>
                <a:lnTo>
                  <a:pt x="2365375" y="682625"/>
                </a:lnTo>
                <a:lnTo>
                  <a:pt x="1676400" y="1860550"/>
                </a:lnTo>
                <a:lnTo>
                  <a:pt x="679450" y="1860550"/>
                </a:lnTo>
                <a:lnTo>
                  <a:pt x="0" y="679450"/>
                </a:lnTo>
                <a:lnTo>
                  <a:pt x="118110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 2">
            <a:extLst>
              <a:ext uri="{FF2B5EF4-FFF2-40B4-BE49-F238E27FC236}">
                <a16:creationId xmlns:a16="http://schemas.microsoft.com/office/drawing/2014/main" id="{99BC3C0C-C17B-0947-89D9-CC8C37F6EF9A}"/>
              </a:ext>
            </a:extLst>
          </p:cNvPr>
          <p:cNvSpPr/>
          <p:nvPr/>
        </p:nvSpPr>
        <p:spPr>
          <a:xfrm rot="10800000">
            <a:off x="4096101" y="3248378"/>
            <a:ext cx="1223775" cy="962594"/>
          </a:xfrm>
          <a:custGeom>
            <a:avLst/>
            <a:gdLst>
              <a:gd name="connsiteX0" fmla="*/ 1181100 w 2365375"/>
              <a:gd name="connsiteY0" fmla="*/ 0 h 1860550"/>
              <a:gd name="connsiteX1" fmla="*/ 2365375 w 2365375"/>
              <a:gd name="connsiteY1" fmla="*/ 682625 h 1860550"/>
              <a:gd name="connsiteX2" fmla="*/ 1676400 w 2365375"/>
              <a:gd name="connsiteY2" fmla="*/ 1860550 h 1860550"/>
              <a:gd name="connsiteX3" fmla="*/ 679450 w 2365375"/>
              <a:gd name="connsiteY3" fmla="*/ 1860550 h 1860550"/>
              <a:gd name="connsiteX4" fmla="*/ 0 w 2365375"/>
              <a:gd name="connsiteY4" fmla="*/ 679450 h 1860550"/>
              <a:gd name="connsiteX5" fmla="*/ 1181100 w 2365375"/>
              <a:gd name="connsiteY5" fmla="*/ 0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5375" h="1860550">
                <a:moveTo>
                  <a:pt x="1181100" y="0"/>
                </a:moveTo>
                <a:lnTo>
                  <a:pt x="2365375" y="682625"/>
                </a:lnTo>
                <a:lnTo>
                  <a:pt x="1676400" y="1860550"/>
                </a:lnTo>
                <a:lnTo>
                  <a:pt x="679450" y="1860550"/>
                </a:lnTo>
                <a:lnTo>
                  <a:pt x="0" y="679450"/>
                </a:lnTo>
                <a:lnTo>
                  <a:pt x="118110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628A472-088A-6043-89B5-4C348FBE5D41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</p:spTree>
    <p:extLst>
      <p:ext uri="{BB962C8B-B14F-4D97-AF65-F5344CB8AC3E}">
        <p14:creationId xmlns:p14="http://schemas.microsoft.com/office/powerpoint/2010/main" val="6314865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>
            <a:extLst>
              <a:ext uri="{FF2B5EF4-FFF2-40B4-BE49-F238E27FC236}">
                <a16:creationId xmlns:a16="http://schemas.microsoft.com/office/drawing/2014/main" id="{5DA08420-FABA-2048-AA1E-5F12BE78DB30}"/>
              </a:ext>
            </a:extLst>
          </p:cNvPr>
          <p:cNvSpPr/>
          <p:nvPr/>
        </p:nvSpPr>
        <p:spPr>
          <a:xfrm>
            <a:off x="4096101" y="2285784"/>
            <a:ext cx="1223775" cy="962594"/>
          </a:xfrm>
          <a:custGeom>
            <a:avLst/>
            <a:gdLst>
              <a:gd name="connsiteX0" fmla="*/ 1181100 w 2365375"/>
              <a:gd name="connsiteY0" fmla="*/ 0 h 1860550"/>
              <a:gd name="connsiteX1" fmla="*/ 2365375 w 2365375"/>
              <a:gd name="connsiteY1" fmla="*/ 682625 h 1860550"/>
              <a:gd name="connsiteX2" fmla="*/ 1676400 w 2365375"/>
              <a:gd name="connsiteY2" fmla="*/ 1860550 h 1860550"/>
              <a:gd name="connsiteX3" fmla="*/ 679450 w 2365375"/>
              <a:gd name="connsiteY3" fmla="*/ 1860550 h 1860550"/>
              <a:gd name="connsiteX4" fmla="*/ 0 w 2365375"/>
              <a:gd name="connsiteY4" fmla="*/ 679450 h 1860550"/>
              <a:gd name="connsiteX5" fmla="*/ 1181100 w 2365375"/>
              <a:gd name="connsiteY5" fmla="*/ 0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5375" h="1860550">
                <a:moveTo>
                  <a:pt x="1181100" y="0"/>
                </a:moveTo>
                <a:lnTo>
                  <a:pt x="2365375" y="682625"/>
                </a:lnTo>
                <a:lnTo>
                  <a:pt x="1676400" y="1860550"/>
                </a:lnTo>
                <a:lnTo>
                  <a:pt x="679450" y="1860550"/>
                </a:lnTo>
                <a:lnTo>
                  <a:pt x="0" y="679450"/>
                </a:lnTo>
                <a:lnTo>
                  <a:pt x="118110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 2">
            <a:extLst>
              <a:ext uri="{FF2B5EF4-FFF2-40B4-BE49-F238E27FC236}">
                <a16:creationId xmlns:a16="http://schemas.microsoft.com/office/drawing/2014/main" id="{99BC3C0C-C17B-0947-89D9-CC8C37F6EF9A}"/>
              </a:ext>
            </a:extLst>
          </p:cNvPr>
          <p:cNvSpPr/>
          <p:nvPr/>
        </p:nvSpPr>
        <p:spPr>
          <a:xfrm rot="10800000">
            <a:off x="4096101" y="3248378"/>
            <a:ext cx="1223775" cy="962594"/>
          </a:xfrm>
          <a:custGeom>
            <a:avLst/>
            <a:gdLst>
              <a:gd name="connsiteX0" fmla="*/ 1181100 w 2365375"/>
              <a:gd name="connsiteY0" fmla="*/ 0 h 1860550"/>
              <a:gd name="connsiteX1" fmla="*/ 2365375 w 2365375"/>
              <a:gd name="connsiteY1" fmla="*/ 682625 h 1860550"/>
              <a:gd name="connsiteX2" fmla="*/ 1676400 w 2365375"/>
              <a:gd name="connsiteY2" fmla="*/ 1860550 h 1860550"/>
              <a:gd name="connsiteX3" fmla="*/ 679450 w 2365375"/>
              <a:gd name="connsiteY3" fmla="*/ 1860550 h 1860550"/>
              <a:gd name="connsiteX4" fmla="*/ 0 w 2365375"/>
              <a:gd name="connsiteY4" fmla="*/ 679450 h 1860550"/>
              <a:gd name="connsiteX5" fmla="*/ 1181100 w 2365375"/>
              <a:gd name="connsiteY5" fmla="*/ 0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5375" h="1860550">
                <a:moveTo>
                  <a:pt x="1181100" y="0"/>
                </a:moveTo>
                <a:lnTo>
                  <a:pt x="2365375" y="682625"/>
                </a:lnTo>
                <a:lnTo>
                  <a:pt x="1676400" y="1860550"/>
                </a:lnTo>
                <a:lnTo>
                  <a:pt x="679450" y="1860550"/>
                </a:lnTo>
                <a:lnTo>
                  <a:pt x="0" y="679450"/>
                </a:lnTo>
                <a:lnTo>
                  <a:pt x="118110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Vrije vorm 3">
            <a:extLst>
              <a:ext uri="{FF2B5EF4-FFF2-40B4-BE49-F238E27FC236}">
                <a16:creationId xmlns:a16="http://schemas.microsoft.com/office/drawing/2014/main" id="{F81831AB-5FC8-2545-9850-DBC277E12422}"/>
              </a:ext>
            </a:extLst>
          </p:cNvPr>
          <p:cNvSpPr/>
          <p:nvPr/>
        </p:nvSpPr>
        <p:spPr>
          <a:xfrm rot="16200000">
            <a:off x="4837438" y="2767080"/>
            <a:ext cx="1223775" cy="962594"/>
          </a:xfrm>
          <a:custGeom>
            <a:avLst/>
            <a:gdLst>
              <a:gd name="connsiteX0" fmla="*/ 1181100 w 2365375"/>
              <a:gd name="connsiteY0" fmla="*/ 0 h 1860550"/>
              <a:gd name="connsiteX1" fmla="*/ 2365375 w 2365375"/>
              <a:gd name="connsiteY1" fmla="*/ 682625 h 1860550"/>
              <a:gd name="connsiteX2" fmla="*/ 1676400 w 2365375"/>
              <a:gd name="connsiteY2" fmla="*/ 1860550 h 1860550"/>
              <a:gd name="connsiteX3" fmla="*/ 679450 w 2365375"/>
              <a:gd name="connsiteY3" fmla="*/ 1860550 h 1860550"/>
              <a:gd name="connsiteX4" fmla="*/ 0 w 2365375"/>
              <a:gd name="connsiteY4" fmla="*/ 679450 h 1860550"/>
              <a:gd name="connsiteX5" fmla="*/ 1181100 w 2365375"/>
              <a:gd name="connsiteY5" fmla="*/ 0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5375" h="1860550">
                <a:moveTo>
                  <a:pt x="1181100" y="0"/>
                </a:moveTo>
                <a:lnTo>
                  <a:pt x="2365375" y="682625"/>
                </a:lnTo>
                <a:lnTo>
                  <a:pt x="1676400" y="1860550"/>
                </a:lnTo>
                <a:lnTo>
                  <a:pt x="679450" y="1860550"/>
                </a:lnTo>
                <a:lnTo>
                  <a:pt x="0" y="679450"/>
                </a:lnTo>
                <a:lnTo>
                  <a:pt x="118110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E967BA0-BF31-9249-BF36-0A4AE6091073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</p:spTree>
    <p:extLst>
      <p:ext uri="{BB962C8B-B14F-4D97-AF65-F5344CB8AC3E}">
        <p14:creationId xmlns:p14="http://schemas.microsoft.com/office/powerpoint/2010/main" val="2810664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DC1AB0C6-142D-0042-A26D-FEE4C55DB90E}"/>
              </a:ext>
            </a:extLst>
          </p:cNvPr>
          <p:cNvGrpSpPr/>
          <p:nvPr/>
        </p:nvGrpSpPr>
        <p:grpSpPr>
          <a:xfrm>
            <a:off x="3485353" y="2285784"/>
            <a:ext cx="2445270" cy="1925188"/>
            <a:chOff x="3485353" y="2285784"/>
            <a:chExt cx="2445270" cy="1925188"/>
          </a:xfrm>
        </p:grpSpPr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5DA08420-FABA-2048-AA1E-5F12BE78DB30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Vrije vorm 2">
              <a:extLst>
                <a:ext uri="{FF2B5EF4-FFF2-40B4-BE49-F238E27FC236}">
                  <a16:creationId xmlns:a16="http://schemas.microsoft.com/office/drawing/2014/main" id="{99BC3C0C-C17B-0947-89D9-CC8C37F6EF9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F81831AB-5FC8-2545-9850-DBC277E12422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DE5D03B0-5719-EA42-8FBB-B3CF02C039D3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99E15A7D-9C78-DB4B-9FD1-7B104B3983BA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</p:spTree>
    <p:extLst>
      <p:ext uri="{BB962C8B-B14F-4D97-AF65-F5344CB8AC3E}">
        <p14:creationId xmlns:p14="http://schemas.microsoft.com/office/powerpoint/2010/main" val="21605508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DC1AB0C6-142D-0042-A26D-FEE4C55DB90E}"/>
              </a:ext>
            </a:extLst>
          </p:cNvPr>
          <p:cNvGrpSpPr/>
          <p:nvPr/>
        </p:nvGrpSpPr>
        <p:grpSpPr>
          <a:xfrm>
            <a:off x="3485353" y="2285784"/>
            <a:ext cx="2445270" cy="1925188"/>
            <a:chOff x="3485353" y="2285784"/>
            <a:chExt cx="2445270" cy="1925188"/>
          </a:xfrm>
        </p:grpSpPr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5DA08420-FABA-2048-AA1E-5F12BE78DB30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Vrije vorm 2">
              <a:extLst>
                <a:ext uri="{FF2B5EF4-FFF2-40B4-BE49-F238E27FC236}">
                  <a16:creationId xmlns:a16="http://schemas.microsoft.com/office/drawing/2014/main" id="{99BC3C0C-C17B-0947-89D9-CC8C37F6EF9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F81831AB-5FC8-2545-9850-DBC277E12422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DE5D03B0-5719-EA42-8FBB-B3CF02C039D3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45773D72-A037-BA48-930B-408873540C59}"/>
              </a:ext>
            </a:extLst>
          </p:cNvPr>
          <p:cNvGrpSpPr/>
          <p:nvPr/>
        </p:nvGrpSpPr>
        <p:grpSpPr>
          <a:xfrm>
            <a:off x="1040081" y="2285781"/>
            <a:ext cx="2445270" cy="1925188"/>
            <a:chOff x="3485353" y="2285784"/>
            <a:chExt cx="2445270" cy="1925188"/>
          </a:xfrm>
        </p:grpSpPr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7121CC3-0B4F-8343-BBFE-3C2CBB99F89C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AE3DACF5-D1FD-B841-8A8A-64C6C2977019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AD0E9CD1-E450-624D-9D97-DF86C53354DD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BA4E5763-ED4E-D14F-9076-DB77922566DA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5F6729B1-057E-DD42-9184-151A974DF9A5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</p:spTree>
    <p:extLst>
      <p:ext uri="{BB962C8B-B14F-4D97-AF65-F5344CB8AC3E}">
        <p14:creationId xmlns:p14="http://schemas.microsoft.com/office/powerpoint/2010/main" val="2135942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DC1AB0C6-142D-0042-A26D-FEE4C55DB90E}"/>
              </a:ext>
            </a:extLst>
          </p:cNvPr>
          <p:cNvGrpSpPr/>
          <p:nvPr/>
        </p:nvGrpSpPr>
        <p:grpSpPr>
          <a:xfrm>
            <a:off x="3485353" y="2285784"/>
            <a:ext cx="2445270" cy="1925188"/>
            <a:chOff x="3485353" y="2285784"/>
            <a:chExt cx="2445270" cy="1925188"/>
          </a:xfrm>
        </p:grpSpPr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5DA08420-FABA-2048-AA1E-5F12BE78DB30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Vrije vorm 2">
              <a:extLst>
                <a:ext uri="{FF2B5EF4-FFF2-40B4-BE49-F238E27FC236}">
                  <a16:creationId xmlns:a16="http://schemas.microsoft.com/office/drawing/2014/main" id="{99BC3C0C-C17B-0947-89D9-CC8C37F6EF9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F81831AB-5FC8-2545-9850-DBC277E12422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DE5D03B0-5719-EA42-8FBB-B3CF02C039D3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04B642DC-3DCC-AB40-BDF3-A06B5C390F41}"/>
              </a:ext>
            </a:extLst>
          </p:cNvPr>
          <p:cNvGrpSpPr/>
          <p:nvPr/>
        </p:nvGrpSpPr>
        <p:grpSpPr>
          <a:xfrm>
            <a:off x="5930623" y="2285783"/>
            <a:ext cx="2445270" cy="1925188"/>
            <a:chOff x="3485353" y="2285784"/>
            <a:chExt cx="2445270" cy="1925188"/>
          </a:xfrm>
        </p:grpSpPr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ACA47B66-06EB-4A4E-B4C5-A768AA43723F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3692F0EE-02B5-AC4B-B3EE-7117E77D5F17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91AE4EEE-8507-464D-A9AC-F8DD1C269FCA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65874CB1-0A72-1E40-9619-B2BFB8378306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1A28473E-6623-4946-9011-F8D6A691B1F4}"/>
              </a:ext>
            </a:extLst>
          </p:cNvPr>
          <p:cNvGrpSpPr/>
          <p:nvPr/>
        </p:nvGrpSpPr>
        <p:grpSpPr>
          <a:xfrm>
            <a:off x="1040081" y="2285781"/>
            <a:ext cx="2445270" cy="1925188"/>
            <a:chOff x="3485353" y="2285784"/>
            <a:chExt cx="2445270" cy="1925188"/>
          </a:xfrm>
        </p:grpSpPr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1E938DB4-E990-6644-B7D6-3912F318AD2D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5227A002-6D9A-F448-AE22-17552557A18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8E54D6AD-7E99-3D40-98EC-FDD1A8B4C145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FD1DCD40-17BA-2B42-BC46-BF1A847FBD83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B06DBD3A-EA1C-EC4D-85FD-3C6F9E06F13D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</p:spTree>
    <p:extLst>
      <p:ext uri="{BB962C8B-B14F-4D97-AF65-F5344CB8AC3E}">
        <p14:creationId xmlns:p14="http://schemas.microsoft.com/office/powerpoint/2010/main" val="4027884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DC1AB0C6-142D-0042-A26D-FEE4C55DB90E}"/>
              </a:ext>
            </a:extLst>
          </p:cNvPr>
          <p:cNvGrpSpPr/>
          <p:nvPr/>
        </p:nvGrpSpPr>
        <p:grpSpPr>
          <a:xfrm>
            <a:off x="3485353" y="2285784"/>
            <a:ext cx="2445270" cy="1925188"/>
            <a:chOff x="3485353" y="2285784"/>
            <a:chExt cx="2445270" cy="1925188"/>
          </a:xfrm>
        </p:grpSpPr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5DA08420-FABA-2048-AA1E-5F12BE78DB30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Vrije vorm 2">
              <a:extLst>
                <a:ext uri="{FF2B5EF4-FFF2-40B4-BE49-F238E27FC236}">
                  <a16:creationId xmlns:a16="http://schemas.microsoft.com/office/drawing/2014/main" id="{99BC3C0C-C17B-0947-89D9-CC8C37F6EF9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F81831AB-5FC8-2545-9850-DBC277E12422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DE5D03B0-5719-EA42-8FBB-B3CF02C039D3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04B642DC-3DCC-AB40-BDF3-A06B5C390F41}"/>
              </a:ext>
            </a:extLst>
          </p:cNvPr>
          <p:cNvGrpSpPr/>
          <p:nvPr/>
        </p:nvGrpSpPr>
        <p:grpSpPr>
          <a:xfrm>
            <a:off x="5930623" y="2285783"/>
            <a:ext cx="2445270" cy="1925188"/>
            <a:chOff x="3485353" y="2285784"/>
            <a:chExt cx="2445270" cy="1925188"/>
          </a:xfrm>
        </p:grpSpPr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ACA47B66-06EB-4A4E-B4C5-A768AA43723F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3692F0EE-02B5-AC4B-B3EE-7117E77D5F17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91AE4EEE-8507-464D-A9AC-F8DD1C269FCA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65874CB1-0A72-1E40-9619-B2BFB8378306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DB31A02-CA4E-FF49-A711-B2D7D670F631}"/>
              </a:ext>
            </a:extLst>
          </p:cNvPr>
          <p:cNvGrpSpPr/>
          <p:nvPr/>
        </p:nvGrpSpPr>
        <p:grpSpPr>
          <a:xfrm>
            <a:off x="8375893" y="2285782"/>
            <a:ext cx="2445270" cy="1925188"/>
            <a:chOff x="3485353" y="2285784"/>
            <a:chExt cx="2445270" cy="1925188"/>
          </a:xfrm>
        </p:grpSpPr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4C1F1822-F707-DF4D-9F18-02C946285FDA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A6D2AE45-5565-B648-AAC7-4C7C2AB76A5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DF94513B-017F-B74E-BF6D-8BA50666A980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1671FA48-CB15-8D4E-9254-086A8B55DC8E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878ED375-3C02-A14C-AF06-21039A4A8201}"/>
              </a:ext>
            </a:extLst>
          </p:cNvPr>
          <p:cNvGrpSpPr/>
          <p:nvPr/>
        </p:nvGrpSpPr>
        <p:grpSpPr>
          <a:xfrm>
            <a:off x="1040081" y="2285781"/>
            <a:ext cx="2445270" cy="1925188"/>
            <a:chOff x="3485353" y="2285784"/>
            <a:chExt cx="2445270" cy="1925188"/>
          </a:xfrm>
        </p:grpSpPr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D12897E5-9C7C-7247-B385-CB579D528835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507B7208-B561-3248-8E50-980217A62A59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E1D7731E-0DFE-3E46-ADE5-7CE852471655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721D57F3-FF60-F347-9B82-11607626FB7A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7903885D-1073-2448-A204-D8C26102C1F5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</p:spTree>
    <p:extLst>
      <p:ext uri="{BB962C8B-B14F-4D97-AF65-F5344CB8AC3E}">
        <p14:creationId xmlns:p14="http://schemas.microsoft.com/office/powerpoint/2010/main" val="7535682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DC1AB0C6-142D-0042-A26D-FEE4C55DB90E}"/>
              </a:ext>
            </a:extLst>
          </p:cNvPr>
          <p:cNvGrpSpPr/>
          <p:nvPr/>
        </p:nvGrpSpPr>
        <p:grpSpPr>
          <a:xfrm>
            <a:off x="3485353" y="2285784"/>
            <a:ext cx="2445270" cy="1925188"/>
            <a:chOff x="3485353" y="2285784"/>
            <a:chExt cx="2445270" cy="1925188"/>
          </a:xfrm>
        </p:grpSpPr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5DA08420-FABA-2048-AA1E-5F12BE78DB30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Vrije vorm 2">
              <a:extLst>
                <a:ext uri="{FF2B5EF4-FFF2-40B4-BE49-F238E27FC236}">
                  <a16:creationId xmlns:a16="http://schemas.microsoft.com/office/drawing/2014/main" id="{99BC3C0C-C17B-0947-89D9-CC8C37F6EF9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F81831AB-5FC8-2545-9850-DBC277E12422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DE5D03B0-5719-EA42-8FBB-B3CF02C039D3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04B642DC-3DCC-AB40-BDF3-A06B5C390F41}"/>
              </a:ext>
            </a:extLst>
          </p:cNvPr>
          <p:cNvGrpSpPr/>
          <p:nvPr/>
        </p:nvGrpSpPr>
        <p:grpSpPr>
          <a:xfrm>
            <a:off x="5930623" y="2285783"/>
            <a:ext cx="2445270" cy="1925188"/>
            <a:chOff x="3485353" y="2285784"/>
            <a:chExt cx="2445270" cy="1925188"/>
          </a:xfrm>
        </p:grpSpPr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ACA47B66-06EB-4A4E-B4C5-A768AA43723F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3692F0EE-02B5-AC4B-B3EE-7117E77D5F17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91AE4EEE-8507-464D-A9AC-F8DD1C269FCA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65874CB1-0A72-1E40-9619-B2BFB8378306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DB31A02-CA4E-FF49-A711-B2D7D670F631}"/>
              </a:ext>
            </a:extLst>
          </p:cNvPr>
          <p:cNvGrpSpPr/>
          <p:nvPr/>
        </p:nvGrpSpPr>
        <p:grpSpPr>
          <a:xfrm>
            <a:off x="8375893" y="2285782"/>
            <a:ext cx="2445270" cy="1925188"/>
            <a:chOff x="3485353" y="2285784"/>
            <a:chExt cx="2445270" cy="1925188"/>
          </a:xfrm>
        </p:grpSpPr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4C1F1822-F707-DF4D-9F18-02C946285FDA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A6D2AE45-5565-B648-AAC7-4C7C2AB76A5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DF94513B-017F-B74E-BF6D-8BA50666A980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1671FA48-CB15-8D4E-9254-086A8B55DC8E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B82EEFDB-C294-7148-A179-6AB66C4D0E4E}"/>
              </a:ext>
            </a:extLst>
          </p:cNvPr>
          <p:cNvGrpSpPr/>
          <p:nvPr/>
        </p:nvGrpSpPr>
        <p:grpSpPr>
          <a:xfrm>
            <a:off x="1040081" y="2285781"/>
            <a:ext cx="2445270" cy="1925188"/>
            <a:chOff x="3485353" y="2285784"/>
            <a:chExt cx="2445270" cy="1925188"/>
          </a:xfrm>
        </p:grpSpPr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4B0AAD38-203E-EB47-BDCE-62F761535C3F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650CCA18-B9BC-7E4F-B23B-A709D7D15718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AE8497F2-9867-2346-8575-0743D336830B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829C0048-792D-3248-BB1F-9E1F86005A85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55467E1D-9D98-4043-B7E0-86781DE011C3}"/>
              </a:ext>
            </a:extLst>
          </p:cNvPr>
          <p:cNvGrpSpPr/>
          <p:nvPr/>
        </p:nvGrpSpPr>
        <p:grpSpPr>
          <a:xfrm>
            <a:off x="2263915" y="1063737"/>
            <a:ext cx="2445270" cy="1925188"/>
            <a:chOff x="3485353" y="2285784"/>
            <a:chExt cx="2445270" cy="1925188"/>
          </a:xfrm>
        </p:grpSpPr>
        <p:sp>
          <p:nvSpPr>
            <p:cNvPr id="25" name="Vrije vorm 24">
              <a:extLst>
                <a:ext uri="{FF2B5EF4-FFF2-40B4-BE49-F238E27FC236}">
                  <a16:creationId xmlns:a16="http://schemas.microsoft.com/office/drawing/2014/main" id="{EDD93008-C440-9E46-AD07-8B5EB616910A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Vrije vorm 25">
              <a:extLst>
                <a:ext uri="{FF2B5EF4-FFF2-40B4-BE49-F238E27FC236}">
                  <a16:creationId xmlns:a16="http://schemas.microsoft.com/office/drawing/2014/main" id="{D7DB6A3E-9A89-2C43-8C74-8721310438E0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Vrije vorm 26">
              <a:extLst>
                <a:ext uri="{FF2B5EF4-FFF2-40B4-BE49-F238E27FC236}">
                  <a16:creationId xmlns:a16="http://schemas.microsoft.com/office/drawing/2014/main" id="{380B86E7-F5FB-7944-8E9D-64856024C789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Vrije vorm 27">
              <a:extLst>
                <a:ext uri="{FF2B5EF4-FFF2-40B4-BE49-F238E27FC236}">
                  <a16:creationId xmlns:a16="http://schemas.microsoft.com/office/drawing/2014/main" id="{B913CBE6-55D9-E149-AE6C-C95321C7C77A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9" name="Tekstvak 28">
            <a:extLst>
              <a:ext uri="{FF2B5EF4-FFF2-40B4-BE49-F238E27FC236}">
                <a16:creationId xmlns:a16="http://schemas.microsoft.com/office/drawing/2014/main" id="{968CCF15-DEB2-404E-A15A-5FEA501A2C1F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</p:spTree>
    <p:extLst>
      <p:ext uri="{BB962C8B-B14F-4D97-AF65-F5344CB8AC3E}">
        <p14:creationId xmlns:p14="http://schemas.microsoft.com/office/powerpoint/2010/main" val="249419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 descr="Border">
            <a:extLst>
              <a:ext uri="{FF2B5EF4-FFF2-40B4-BE49-F238E27FC236}">
                <a16:creationId xmlns:a16="http://schemas.microsoft.com/office/drawing/2014/main" id="{61A0DE5B-9D30-9D44-B3DD-10216BB5C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0" y="2192400"/>
            <a:ext cx="3711600" cy="2791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 descr="Border">
            <a:extLst>
              <a:ext uri="{FF2B5EF4-FFF2-40B4-BE49-F238E27FC236}">
                <a16:creationId xmlns:a16="http://schemas.microsoft.com/office/drawing/2014/main" id="{62796580-21B8-0D43-A5E0-9F8719398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98926"/>
            <a:ext cx="3709935" cy="27892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1A7AE1AD-24E2-F341-B696-04667BE3A218}"/>
              </a:ext>
            </a:extLst>
          </p:cNvPr>
          <p:cNvSpPr/>
          <p:nvPr/>
        </p:nvSpPr>
        <p:spPr>
          <a:xfrm>
            <a:off x="1064773" y="2957513"/>
            <a:ext cx="997390" cy="23336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448965CB-402C-744B-9BF8-89D9C4E76072}"/>
              </a:ext>
            </a:extLst>
          </p:cNvPr>
          <p:cNvCxnSpPr/>
          <p:nvPr/>
        </p:nvCxnSpPr>
        <p:spPr>
          <a:xfrm>
            <a:off x="615363" y="3076576"/>
            <a:ext cx="381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hoek 24">
            <a:extLst>
              <a:ext uri="{FF2B5EF4-FFF2-40B4-BE49-F238E27FC236}">
                <a16:creationId xmlns:a16="http://schemas.microsoft.com/office/drawing/2014/main" id="{00EDA7C5-5719-7D48-A6AE-7FFAFFA0EB76}"/>
              </a:ext>
            </a:extLst>
          </p:cNvPr>
          <p:cNvSpPr/>
          <p:nvPr/>
        </p:nvSpPr>
        <p:spPr>
          <a:xfrm>
            <a:off x="1064773" y="4724402"/>
            <a:ext cx="1287902" cy="23336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40FAB6FF-679F-5D44-8B0A-0AB815C6A8B4}"/>
              </a:ext>
            </a:extLst>
          </p:cNvPr>
          <p:cNvCxnSpPr>
            <a:cxnSpLocks/>
          </p:cNvCxnSpPr>
          <p:nvPr/>
        </p:nvCxnSpPr>
        <p:spPr>
          <a:xfrm>
            <a:off x="615363" y="4843465"/>
            <a:ext cx="381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F74A2A20-6812-4140-912C-B117E6F8D566}"/>
              </a:ext>
            </a:extLst>
          </p:cNvPr>
          <p:cNvSpPr txBox="1"/>
          <p:nvPr/>
        </p:nvSpPr>
        <p:spPr>
          <a:xfrm>
            <a:off x="996363" y="804092"/>
            <a:ext cx="16780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Rechthoeken</a:t>
            </a:r>
          </a:p>
        </p:txBody>
      </p:sp>
    </p:spTree>
    <p:extLst>
      <p:ext uri="{BB962C8B-B14F-4D97-AF65-F5344CB8AC3E}">
        <p14:creationId xmlns:p14="http://schemas.microsoft.com/office/powerpoint/2010/main" val="326810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DC1AB0C6-142D-0042-A26D-FEE4C55DB90E}"/>
              </a:ext>
            </a:extLst>
          </p:cNvPr>
          <p:cNvGrpSpPr/>
          <p:nvPr/>
        </p:nvGrpSpPr>
        <p:grpSpPr>
          <a:xfrm>
            <a:off x="3485353" y="2285784"/>
            <a:ext cx="2445270" cy="1925188"/>
            <a:chOff x="3485353" y="2285784"/>
            <a:chExt cx="2445270" cy="1925188"/>
          </a:xfrm>
        </p:grpSpPr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5DA08420-FABA-2048-AA1E-5F12BE78DB30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Vrije vorm 2">
              <a:extLst>
                <a:ext uri="{FF2B5EF4-FFF2-40B4-BE49-F238E27FC236}">
                  <a16:creationId xmlns:a16="http://schemas.microsoft.com/office/drawing/2014/main" id="{99BC3C0C-C17B-0947-89D9-CC8C37F6EF9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F81831AB-5FC8-2545-9850-DBC277E12422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DE5D03B0-5719-EA42-8FBB-B3CF02C039D3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04B642DC-3DCC-AB40-BDF3-A06B5C390F41}"/>
              </a:ext>
            </a:extLst>
          </p:cNvPr>
          <p:cNvGrpSpPr/>
          <p:nvPr/>
        </p:nvGrpSpPr>
        <p:grpSpPr>
          <a:xfrm>
            <a:off x="5930623" y="2285783"/>
            <a:ext cx="2445270" cy="1925188"/>
            <a:chOff x="3485353" y="2285784"/>
            <a:chExt cx="2445270" cy="1925188"/>
          </a:xfrm>
        </p:grpSpPr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ACA47B66-06EB-4A4E-B4C5-A768AA43723F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3692F0EE-02B5-AC4B-B3EE-7117E77D5F17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91AE4EEE-8507-464D-A9AC-F8DD1C269FCA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65874CB1-0A72-1E40-9619-B2BFB8378306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DB31A02-CA4E-FF49-A711-B2D7D670F631}"/>
              </a:ext>
            </a:extLst>
          </p:cNvPr>
          <p:cNvGrpSpPr/>
          <p:nvPr/>
        </p:nvGrpSpPr>
        <p:grpSpPr>
          <a:xfrm>
            <a:off x="8375893" y="2285782"/>
            <a:ext cx="2445270" cy="1925188"/>
            <a:chOff x="3485353" y="2285784"/>
            <a:chExt cx="2445270" cy="1925188"/>
          </a:xfrm>
        </p:grpSpPr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4C1F1822-F707-DF4D-9F18-02C946285FDA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A6D2AE45-5565-B648-AAC7-4C7C2AB76A5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DF94513B-017F-B74E-BF6D-8BA50666A980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1671FA48-CB15-8D4E-9254-086A8B55DC8E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B82EEFDB-C294-7148-A179-6AB66C4D0E4E}"/>
              </a:ext>
            </a:extLst>
          </p:cNvPr>
          <p:cNvGrpSpPr/>
          <p:nvPr/>
        </p:nvGrpSpPr>
        <p:grpSpPr>
          <a:xfrm>
            <a:off x="1040081" y="2285781"/>
            <a:ext cx="2445270" cy="1925188"/>
            <a:chOff x="3485353" y="2285784"/>
            <a:chExt cx="2445270" cy="1925188"/>
          </a:xfrm>
        </p:grpSpPr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4B0AAD38-203E-EB47-BDCE-62F761535C3F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650CCA18-B9BC-7E4F-B23B-A709D7D15718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AE8497F2-9867-2346-8575-0743D336830B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829C0048-792D-3248-BB1F-9E1F86005A85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0FCBC570-86DA-994C-AC12-FB3A34AE985A}"/>
              </a:ext>
            </a:extLst>
          </p:cNvPr>
          <p:cNvGrpSpPr/>
          <p:nvPr/>
        </p:nvGrpSpPr>
        <p:grpSpPr>
          <a:xfrm>
            <a:off x="4709651" y="1063784"/>
            <a:ext cx="2445270" cy="1925188"/>
            <a:chOff x="3485353" y="2285784"/>
            <a:chExt cx="2445270" cy="1925188"/>
          </a:xfrm>
        </p:grpSpPr>
        <p:sp>
          <p:nvSpPr>
            <p:cNvPr id="30" name="Vrije vorm 29">
              <a:extLst>
                <a:ext uri="{FF2B5EF4-FFF2-40B4-BE49-F238E27FC236}">
                  <a16:creationId xmlns:a16="http://schemas.microsoft.com/office/drawing/2014/main" id="{153745C3-3418-974C-8C6A-531C5C1573FB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8F934CA8-4E75-4044-91DD-32B3129E48CC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FCC69CA5-E128-4F4C-86E3-603C6EF219C2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Vrije vorm 32">
              <a:extLst>
                <a:ext uri="{FF2B5EF4-FFF2-40B4-BE49-F238E27FC236}">
                  <a16:creationId xmlns:a16="http://schemas.microsoft.com/office/drawing/2014/main" id="{916EE067-88F4-AF46-A0BF-137B86A38842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F8119901-5F2B-E449-8DAA-9BAC0A7BE4C0}"/>
              </a:ext>
            </a:extLst>
          </p:cNvPr>
          <p:cNvGrpSpPr/>
          <p:nvPr/>
        </p:nvGrpSpPr>
        <p:grpSpPr>
          <a:xfrm>
            <a:off x="2263915" y="1063737"/>
            <a:ext cx="2445270" cy="1925188"/>
            <a:chOff x="3485353" y="2285784"/>
            <a:chExt cx="2445270" cy="1925188"/>
          </a:xfrm>
        </p:grpSpPr>
        <p:sp>
          <p:nvSpPr>
            <p:cNvPr id="35" name="Vrije vorm 34">
              <a:extLst>
                <a:ext uri="{FF2B5EF4-FFF2-40B4-BE49-F238E27FC236}">
                  <a16:creationId xmlns:a16="http://schemas.microsoft.com/office/drawing/2014/main" id="{F839D0E8-E786-C54C-B95C-6E0EE1AC4624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Vrije vorm 35">
              <a:extLst>
                <a:ext uri="{FF2B5EF4-FFF2-40B4-BE49-F238E27FC236}">
                  <a16:creationId xmlns:a16="http://schemas.microsoft.com/office/drawing/2014/main" id="{1734433D-44AF-544F-AA05-82F5A66F21C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Vrije vorm 36">
              <a:extLst>
                <a:ext uri="{FF2B5EF4-FFF2-40B4-BE49-F238E27FC236}">
                  <a16:creationId xmlns:a16="http://schemas.microsoft.com/office/drawing/2014/main" id="{9F3E6E4F-CE0F-F642-9F44-88EB85639870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Vrije vorm 37">
              <a:extLst>
                <a:ext uri="{FF2B5EF4-FFF2-40B4-BE49-F238E27FC236}">
                  <a16:creationId xmlns:a16="http://schemas.microsoft.com/office/drawing/2014/main" id="{6A23637D-F007-B848-94EC-165E4D0A9C50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9" name="Tekstvak 38">
            <a:extLst>
              <a:ext uri="{FF2B5EF4-FFF2-40B4-BE49-F238E27FC236}">
                <a16:creationId xmlns:a16="http://schemas.microsoft.com/office/drawing/2014/main" id="{FF697731-FB90-A54A-83CD-20519BEA4904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</p:spTree>
    <p:extLst>
      <p:ext uri="{BB962C8B-B14F-4D97-AF65-F5344CB8AC3E}">
        <p14:creationId xmlns:p14="http://schemas.microsoft.com/office/powerpoint/2010/main" val="8476365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DC1AB0C6-142D-0042-A26D-FEE4C55DB90E}"/>
              </a:ext>
            </a:extLst>
          </p:cNvPr>
          <p:cNvGrpSpPr/>
          <p:nvPr/>
        </p:nvGrpSpPr>
        <p:grpSpPr>
          <a:xfrm>
            <a:off x="3485353" y="2285784"/>
            <a:ext cx="2445270" cy="1925188"/>
            <a:chOff x="3485353" y="2285784"/>
            <a:chExt cx="2445270" cy="1925188"/>
          </a:xfrm>
        </p:grpSpPr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5DA08420-FABA-2048-AA1E-5F12BE78DB30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Vrije vorm 2">
              <a:extLst>
                <a:ext uri="{FF2B5EF4-FFF2-40B4-BE49-F238E27FC236}">
                  <a16:creationId xmlns:a16="http://schemas.microsoft.com/office/drawing/2014/main" id="{99BC3C0C-C17B-0947-89D9-CC8C37F6EF9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F81831AB-5FC8-2545-9850-DBC277E12422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DE5D03B0-5719-EA42-8FBB-B3CF02C039D3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04B642DC-3DCC-AB40-BDF3-A06B5C390F41}"/>
              </a:ext>
            </a:extLst>
          </p:cNvPr>
          <p:cNvGrpSpPr/>
          <p:nvPr/>
        </p:nvGrpSpPr>
        <p:grpSpPr>
          <a:xfrm>
            <a:off x="5930623" y="2285783"/>
            <a:ext cx="2445270" cy="1925188"/>
            <a:chOff x="3485353" y="2285784"/>
            <a:chExt cx="2445270" cy="1925188"/>
          </a:xfrm>
        </p:grpSpPr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ACA47B66-06EB-4A4E-B4C5-A768AA43723F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3692F0EE-02B5-AC4B-B3EE-7117E77D5F17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91AE4EEE-8507-464D-A9AC-F8DD1C269FCA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65874CB1-0A72-1E40-9619-B2BFB8378306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DB31A02-CA4E-FF49-A711-B2D7D670F631}"/>
              </a:ext>
            </a:extLst>
          </p:cNvPr>
          <p:cNvGrpSpPr/>
          <p:nvPr/>
        </p:nvGrpSpPr>
        <p:grpSpPr>
          <a:xfrm>
            <a:off x="8375893" y="2285782"/>
            <a:ext cx="2445270" cy="1925188"/>
            <a:chOff x="3485353" y="2285784"/>
            <a:chExt cx="2445270" cy="1925188"/>
          </a:xfrm>
        </p:grpSpPr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4C1F1822-F707-DF4D-9F18-02C946285FDA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A6D2AE45-5565-B648-AAC7-4C7C2AB76A5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DF94513B-017F-B74E-BF6D-8BA50666A980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1671FA48-CB15-8D4E-9254-086A8B55DC8E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B82EEFDB-C294-7148-A179-6AB66C4D0E4E}"/>
              </a:ext>
            </a:extLst>
          </p:cNvPr>
          <p:cNvGrpSpPr/>
          <p:nvPr/>
        </p:nvGrpSpPr>
        <p:grpSpPr>
          <a:xfrm>
            <a:off x="1040081" y="2285781"/>
            <a:ext cx="2445270" cy="1925188"/>
            <a:chOff x="3485353" y="2285784"/>
            <a:chExt cx="2445270" cy="1925188"/>
          </a:xfrm>
        </p:grpSpPr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4B0AAD38-203E-EB47-BDCE-62F761535C3F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650CCA18-B9BC-7E4F-B23B-A709D7D15718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AE8497F2-9867-2346-8575-0743D336830B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829C0048-792D-3248-BB1F-9E1F86005A85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0FCBC570-86DA-994C-AC12-FB3A34AE985A}"/>
              </a:ext>
            </a:extLst>
          </p:cNvPr>
          <p:cNvGrpSpPr/>
          <p:nvPr/>
        </p:nvGrpSpPr>
        <p:grpSpPr>
          <a:xfrm>
            <a:off x="4709651" y="1063784"/>
            <a:ext cx="2445270" cy="1925188"/>
            <a:chOff x="3485353" y="2285784"/>
            <a:chExt cx="2445270" cy="1925188"/>
          </a:xfrm>
        </p:grpSpPr>
        <p:sp>
          <p:nvSpPr>
            <p:cNvPr id="30" name="Vrije vorm 29">
              <a:extLst>
                <a:ext uri="{FF2B5EF4-FFF2-40B4-BE49-F238E27FC236}">
                  <a16:creationId xmlns:a16="http://schemas.microsoft.com/office/drawing/2014/main" id="{153745C3-3418-974C-8C6A-531C5C1573FB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8F934CA8-4E75-4044-91DD-32B3129E48CC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FCC69CA5-E128-4F4C-86E3-603C6EF219C2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Vrije vorm 32">
              <a:extLst>
                <a:ext uri="{FF2B5EF4-FFF2-40B4-BE49-F238E27FC236}">
                  <a16:creationId xmlns:a16="http://schemas.microsoft.com/office/drawing/2014/main" id="{916EE067-88F4-AF46-A0BF-137B86A38842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F8119901-5F2B-E449-8DAA-9BAC0A7BE4C0}"/>
              </a:ext>
            </a:extLst>
          </p:cNvPr>
          <p:cNvGrpSpPr/>
          <p:nvPr/>
        </p:nvGrpSpPr>
        <p:grpSpPr>
          <a:xfrm>
            <a:off x="2263915" y="1063737"/>
            <a:ext cx="2445270" cy="1925188"/>
            <a:chOff x="3485353" y="2285784"/>
            <a:chExt cx="2445270" cy="1925188"/>
          </a:xfrm>
        </p:grpSpPr>
        <p:sp>
          <p:nvSpPr>
            <p:cNvPr id="35" name="Vrije vorm 34">
              <a:extLst>
                <a:ext uri="{FF2B5EF4-FFF2-40B4-BE49-F238E27FC236}">
                  <a16:creationId xmlns:a16="http://schemas.microsoft.com/office/drawing/2014/main" id="{F839D0E8-E786-C54C-B95C-6E0EE1AC4624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Vrije vorm 35">
              <a:extLst>
                <a:ext uri="{FF2B5EF4-FFF2-40B4-BE49-F238E27FC236}">
                  <a16:creationId xmlns:a16="http://schemas.microsoft.com/office/drawing/2014/main" id="{1734433D-44AF-544F-AA05-82F5A66F21C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Vrije vorm 36">
              <a:extLst>
                <a:ext uri="{FF2B5EF4-FFF2-40B4-BE49-F238E27FC236}">
                  <a16:creationId xmlns:a16="http://schemas.microsoft.com/office/drawing/2014/main" id="{9F3E6E4F-CE0F-F642-9F44-88EB85639870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Vrije vorm 37">
              <a:extLst>
                <a:ext uri="{FF2B5EF4-FFF2-40B4-BE49-F238E27FC236}">
                  <a16:creationId xmlns:a16="http://schemas.microsoft.com/office/drawing/2014/main" id="{6A23637D-F007-B848-94EC-165E4D0A9C50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6A820E1A-F519-1144-A4E3-47B0FAA59956}"/>
              </a:ext>
            </a:extLst>
          </p:cNvPr>
          <p:cNvGrpSpPr/>
          <p:nvPr/>
        </p:nvGrpSpPr>
        <p:grpSpPr>
          <a:xfrm>
            <a:off x="7153257" y="1063736"/>
            <a:ext cx="2445270" cy="1925188"/>
            <a:chOff x="3485353" y="2285784"/>
            <a:chExt cx="2445270" cy="1925188"/>
          </a:xfrm>
        </p:grpSpPr>
        <p:sp>
          <p:nvSpPr>
            <p:cNvPr id="40" name="Vrije vorm 39">
              <a:extLst>
                <a:ext uri="{FF2B5EF4-FFF2-40B4-BE49-F238E27FC236}">
                  <a16:creationId xmlns:a16="http://schemas.microsoft.com/office/drawing/2014/main" id="{F5758E2C-C7BE-6544-A270-B22573805964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Vrije vorm 40">
              <a:extLst>
                <a:ext uri="{FF2B5EF4-FFF2-40B4-BE49-F238E27FC236}">
                  <a16:creationId xmlns:a16="http://schemas.microsoft.com/office/drawing/2014/main" id="{A20AF9D5-9157-8340-B745-82F33396BBFF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Vrije vorm 41">
              <a:extLst>
                <a:ext uri="{FF2B5EF4-FFF2-40B4-BE49-F238E27FC236}">
                  <a16:creationId xmlns:a16="http://schemas.microsoft.com/office/drawing/2014/main" id="{AC54BC79-C9BB-C746-8B89-97DDDDFC0775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Vrije vorm 42">
              <a:extLst>
                <a:ext uri="{FF2B5EF4-FFF2-40B4-BE49-F238E27FC236}">
                  <a16:creationId xmlns:a16="http://schemas.microsoft.com/office/drawing/2014/main" id="{D460A0BC-E6A0-4843-8A9B-213A89CAA99D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4" name="Tekstvak 43">
            <a:extLst>
              <a:ext uri="{FF2B5EF4-FFF2-40B4-BE49-F238E27FC236}">
                <a16:creationId xmlns:a16="http://schemas.microsoft.com/office/drawing/2014/main" id="{564330B2-FF95-EF42-93D6-29195209768D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</p:spTree>
    <p:extLst>
      <p:ext uri="{BB962C8B-B14F-4D97-AF65-F5344CB8AC3E}">
        <p14:creationId xmlns:p14="http://schemas.microsoft.com/office/powerpoint/2010/main" val="387699679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DC1AB0C6-142D-0042-A26D-FEE4C55DB90E}"/>
              </a:ext>
            </a:extLst>
          </p:cNvPr>
          <p:cNvGrpSpPr/>
          <p:nvPr/>
        </p:nvGrpSpPr>
        <p:grpSpPr>
          <a:xfrm>
            <a:off x="3485353" y="2285784"/>
            <a:ext cx="2445270" cy="1925188"/>
            <a:chOff x="3485353" y="2285784"/>
            <a:chExt cx="2445270" cy="1925188"/>
          </a:xfrm>
        </p:grpSpPr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5DA08420-FABA-2048-AA1E-5F12BE78DB30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Vrije vorm 2">
              <a:extLst>
                <a:ext uri="{FF2B5EF4-FFF2-40B4-BE49-F238E27FC236}">
                  <a16:creationId xmlns:a16="http://schemas.microsoft.com/office/drawing/2014/main" id="{99BC3C0C-C17B-0947-89D9-CC8C37F6EF9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F81831AB-5FC8-2545-9850-DBC277E12422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DE5D03B0-5719-EA42-8FBB-B3CF02C039D3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04B642DC-3DCC-AB40-BDF3-A06B5C390F41}"/>
              </a:ext>
            </a:extLst>
          </p:cNvPr>
          <p:cNvGrpSpPr/>
          <p:nvPr/>
        </p:nvGrpSpPr>
        <p:grpSpPr>
          <a:xfrm>
            <a:off x="5930623" y="2285783"/>
            <a:ext cx="2445270" cy="1925188"/>
            <a:chOff x="3485353" y="2285784"/>
            <a:chExt cx="2445270" cy="1925188"/>
          </a:xfrm>
        </p:grpSpPr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ACA47B66-06EB-4A4E-B4C5-A768AA43723F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3692F0EE-02B5-AC4B-B3EE-7117E77D5F17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91AE4EEE-8507-464D-A9AC-F8DD1C269FCA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65874CB1-0A72-1E40-9619-B2BFB8378306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DB31A02-CA4E-FF49-A711-B2D7D670F631}"/>
              </a:ext>
            </a:extLst>
          </p:cNvPr>
          <p:cNvGrpSpPr/>
          <p:nvPr/>
        </p:nvGrpSpPr>
        <p:grpSpPr>
          <a:xfrm>
            <a:off x="8375893" y="2285782"/>
            <a:ext cx="2445270" cy="1925188"/>
            <a:chOff x="3485353" y="2285784"/>
            <a:chExt cx="2445270" cy="1925188"/>
          </a:xfrm>
        </p:grpSpPr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4C1F1822-F707-DF4D-9F18-02C946285FDA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A6D2AE45-5565-B648-AAC7-4C7C2AB76A5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DF94513B-017F-B74E-BF6D-8BA50666A980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1671FA48-CB15-8D4E-9254-086A8B55DC8E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B82EEFDB-C294-7148-A179-6AB66C4D0E4E}"/>
              </a:ext>
            </a:extLst>
          </p:cNvPr>
          <p:cNvGrpSpPr/>
          <p:nvPr/>
        </p:nvGrpSpPr>
        <p:grpSpPr>
          <a:xfrm>
            <a:off x="1040081" y="2285781"/>
            <a:ext cx="2445270" cy="1925188"/>
            <a:chOff x="3485353" y="2285784"/>
            <a:chExt cx="2445270" cy="1925188"/>
          </a:xfrm>
        </p:grpSpPr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4B0AAD38-203E-EB47-BDCE-62F761535C3F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650CCA18-B9BC-7E4F-B23B-A709D7D15718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AE8497F2-9867-2346-8575-0743D336830B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829C0048-792D-3248-BB1F-9E1F86005A85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0FCBC570-86DA-994C-AC12-FB3A34AE985A}"/>
              </a:ext>
            </a:extLst>
          </p:cNvPr>
          <p:cNvGrpSpPr/>
          <p:nvPr/>
        </p:nvGrpSpPr>
        <p:grpSpPr>
          <a:xfrm>
            <a:off x="4709651" y="1063784"/>
            <a:ext cx="2445270" cy="1925188"/>
            <a:chOff x="3485353" y="2285784"/>
            <a:chExt cx="2445270" cy="1925188"/>
          </a:xfrm>
        </p:grpSpPr>
        <p:sp>
          <p:nvSpPr>
            <p:cNvPr id="30" name="Vrije vorm 29">
              <a:extLst>
                <a:ext uri="{FF2B5EF4-FFF2-40B4-BE49-F238E27FC236}">
                  <a16:creationId xmlns:a16="http://schemas.microsoft.com/office/drawing/2014/main" id="{153745C3-3418-974C-8C6A-531C5C1573FB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8F934CA8-4E75-4044-91DD-32B3129E48CC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FCC69CA5-E128-4F4C-86E3-603C6EF219C2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Vrije vorm 32">
              <a:extLst>
                <a:ext uri="{FF2B5EF4-FFF2-40B4-BE49-F238E27FC236}">
                  <a16:creationId xmlns:a16="http://schemas.microsoft.com/office/drawing/2014/main" id="{916EE067-88F4-AF46-A0BF-137B86A38842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F8119901-5F2B-E449-8DAA-9BAC0A7BE4C0}"/>
              </a:ext>
            </a:extLst>
          </p:cNvPr>
          <p:cNvGrpSpPr/>
          <p:nvPr/>
        </p:nvGrpSpPr>
        <p:grpSpPr>
          <a:xfrm>
            <a:off x="2263915" y="1063737"/>
            <a:ext cx="2445270" cy="1925188"/>
            <a:chOff x="3485353" y="2285784"/>
            <a:chExt cx="2445270" cy="1925188"/>
          </a:xfrm>
        </p:grpSpPr>
        <p:sp>
          <p:nvSpPr>
            <p:cNvPr id="35" name="Vrije vorm 34">
              <a:extLst>
                <a:ext uri="{FF2B5EF4-FFF2-40B4-BE49-F238E27FC236}">
                  <a16:creationId xmlns:a16="http://schemas.microsoft.com/office/drawing/2014/main" id="{F839D0E8-E786-C54C-B95C-6E0EE1AC4624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Vrije vorm 35">
              <a:extLst>
                <a:ext uri="{FF2B5EF4-FFF2-40B4-BE49-F238E27FC236}">
                  <a16:creationId xmlns:a16="http://schemas.microsoft.com/office/drawing/2014/main" id="{1734433D-44AF-544F-AA05-82F5A66F21C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Vrije vorm 36">
              <a:extLst>
                <a:ext uri="{FF2B5EF4-FFF2-40B4-BE49-F238E27FC236}">
                  <a16:creationId xmlns:a16="http://schemas.microsoft.com/office/drawing/2014/main" id="{9F3E6E4F-CE0F-F642-9F44-88EB85639870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Vrije vorm 37">
              <a:extLst>
                <a:ext uri="{FF2B5EF4-FFF2-40B4-BE49-F238E27FC236}">
                  <a16:creationId xmlns:a16="http://schemas.microsoft.com/office/drawing/2014/main" id="{6A23637D-F007-B848-94EC-165E4D0A9C50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6A820E1A-F519-1144-A4E3-47B0FAA59956}"/>
              </a:ext>
            </a:extLst>
          </p:cNvPr>
          <p:cNvGrpSpPr/>
          <p:nvPr/>
        </p:nvGrpSpPr>
        <p:grpSpPr>
          <a:xfrm>
            <a:off x="7153257" y="1063736"/>
            <a:ext cx="2445270" cy="1925188"/>
            <a:chOff x="3485353" y="2285784"/>
            <a:chExt cx="2445270" cy="1925188"/>
          </a:xfrm>
        </p:grpSpPr>
        <p:sp>
          <p:nvSpPr>
            <p:cNvPr id="40" name="Vrije vorm 39">
              <a:extLst>
                <a:ext uri="{FF2B5EF4-FFF2-40B4-BE49-F238E27FC236}">
                  <a16:creationId xmlns:a16="http://schemas.microsoft.com/office/drawing/2014/main" id="{F5758E2C-C7BE-6544-A270-B22573805964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Vrije vorm 40">
              <a:extLst>
                <a:ext uri="{FF2B5EF4-FFF2-40B4-BE49-F238E27FC236}">
                  <a16:creationId xmlns:a16="http://schemas.microsoft.com/office/drawing/2014/main" id="{A20AF9D5-9157-8340-B745-82F33396BBFF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Vrije vorm 41">
              <a:extLst>
                <a:ext uri="{FF2B5EF4-FFF2-40B4-BE49-F238E27FC236}">
                  <a16:creationId xmlns:a16="http://schemas.microsoft.com/office/drawing/2014/main" id="{AC54BC79-C9BB-C746-8B89-97DDDDFC0775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Vrije vorm 42">
              <a:extLst>
                <a:ext uri="{FF2B5EF4-FFF2-40B4-BE49-F238E27FC236}">
                  <a16:creationId xmlns:a16="http://schemas.microsoft.com/office/drawing/2014/main" id="{D460A0BC-E6A0-4843-8A9B-213A89CAA99D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4" name="Groep 43">
            <a:extLst>
              <a:ext uri="{FF2B5EF4-FFF2-40B4-BE49-F238E27FC236}">
                <a16:creationId xmlns:a16="http://schemas.microsoft.com/office/drawing/2014/main" id="{DF7B2044-E0A1-1048-983B-E0DDE843B790}"/>
              </a:ext>
            </a:extLst>
          </p:cNvPr>
          <p:cNvGrpSpPr/>
          <p:nvPr/>
        </p:nvGrpSpPr>
        <p:grpSpPr>
          <a:xfrm>
            <a:off x="2262715" y="3510454"/>
            <a:ext cx="2445270" cy="1925188"/>
            <a:chOff x="3485353" y="2285784"/>
            <a:chExt cx="2445270" cy="1925188"/>
          </a:xfrm>
        </p:grpSpPr>
        <p:sp>
          <p:nvSpPr>
            <p:cNvPr id="45" name="Vrije vorm 44">
              <a:extLst>
                <a:ext uri="{FF2B5EF4-FFF2-40B4-BE49-F238E27FC236}">
                  <a16:creationId xmlns:a16="http://schemas.microsoft.com/office/drawing/2014/main" id="{1FED6F02-44E3-F645-AD1D-385F9B1D6626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Vrije vorm 45">
              <a:extLst>
                <a:ext uri="{FF2B5EF4-FFF2-40B4-BE49-F238E27FC236}">
                  <a16:creationId xmlns:a16="http://schemas.microsoft.com/office/drawing/2014/main" id="{03748DE9-B45C-6C4C-BF15-83C431CE1C8E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Vrije vorm 46">
              <a:extLst>
                <a:ext uri="{FF2B5EF4-FFF2-40B4-BE49-F238E27FC236}">
                  <a16:creationId xmlns:a16="http://schemas.microsoft.com/office/drawing/2014/main" id="{03AD9046-EC28-EE47-98E7-481B075B5216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Vrije vorm 47">
              <a:extLst>
                <a:ext uri="{FF2B5EF4-FFF2-40B4-BE49-F238E27FC236}">
                  <a16:creationId xmlns:a16="http://schemas.microsoft.com/office/drawing/2014/main" id="{E06A508C-522B-3D4D-B768-6AA6B5A3A599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9" name="Tekstvak 48">
            <a:extLst>
              <a:ext uri="{FF2B5EF4-FFF2-40B4-BE49-F238E27FC236}">
                <a16:creationId xmlns:a16="http://schemas.microsoft.com/office/drawing/2014/main" id="{3B78DC9C-C656-3C40-A784-F261FCF8CAC1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</p:spTree>
    <p:extLst>
      <p:ext uri="{BB962C8B-B14F-4D97-AF65-F5344CB8AC3E}">
        <p14:creationId xmlns:p14="http://schemas.microsoft.com/office/powerpoint/2010/main" val="25850264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DC1AB0C6-142D-0042-A26D-FEE4C55DB90E}"/>
              </a:ext>
            </a:extLst>
          </p:cNvPr>
          <p:cNvGrpSpPr/>
          <p:nvPr/>
        </p:nvGrpSpPr>
        <p:grpSpPr>
          <a:xfrm>
            <a:off x="3485353" y="2285784"/>
            <a:ext cx="2445270" cy="1925188"/>
            <a:chOff x="3485353" y="2285784"/>
            <a:chExt cx="2445270" cy="1925188"/>
          </a:xfrm>
        </p:grpSpPr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5DA08420-FABA-2048-AA1E-5F12BE78DB30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Vrije vorm 2">
              <a:extLst>
                <a:ext uri="{FF2B5EF4-FFF2-40B4-BE49-F238E27FC236}">
                  <a16:creationId xmlns:a16="http://schemas.microsoft.com/office/drawing/2014/main" id="{99BC3C0C-C17B-0947-89D9-CC8C37F6EF9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F81831AB-5FC8-2545-9850-DBC277E12422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DE5D03B0-5719-EA42-8FBB-B3CF02C039D3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04B642DC-3DCC-AB40-BDF3-A06B5C390F41}"/>
              </a:ext>
            </a:extLst>
          </p:cNvPr>
          <p:cNvGrpSpPr/>
          <p:nvPr/>
        </p:nvGrpSpPr>
        <p:grpSpPr>
          <a:xfrm>
            <a:off x="5930623" y="2285783"/>
            <a:ext cx="2445270" cy="1925188"/>
            <a:chOff x="3485353" y="2285784"/>
            <a:chExt cx="2445270" cy="1925188"/>
          </a:xfrm>
        </p:grpSpPr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ACA47B66-06EB-4A4E-B4C5-A768AA43723F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3692F0EE-02B5-AC4B-B3EE-7117E77D5F17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91AE4EEE-8507-464D-A9AC-F8DD1C269FCA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65874CB1-0A72-1E40-9619-B2BFB8378306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DB31A02-CA4E-FF49-A711-B2D7D670F631}"/>
              </a:ext>
            </a:extLst>
          </p:cNvPr>
          <p:cNvGrpSpPr/>
          <p:nvPr/>
        </p:nvGrpSpPr>
        <p:grpSpPr>
          <a:xfrm>
            <a:off x="8375893" y="2285782"/>
            <a:ext cx="2445270" cy="1925188"/>
            <a:chOff x="3485353" y="2285784"/>
            <a:chExt cx="2445270" cy="1925188"/>
          </a:xfrm>
        </p:grpSpPr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4C1F1822-F707-DF4D-9F18-02C946285FDA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A6D2AE45-5565-B648-AAC7-4C7C2AB76A5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DF94513B-017F-B74E-BF6D-8BA50666A980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1671FA48-CB15-8D4E-9254-086A8B55DC8E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B82EEFDB-C294-7148-A179-6AB66C4D0E4E}"/>
              </a:ext>
            </a:extLst>
          </p:cNvPr>
          <p:cNvGrpSpPr/>
          <p:nvPr/>
        </p:nvGrpSpPr>
        <p:grpSpPr>
          <a:xfrm>
            <a:off x="1040081" y="2285781"/>
            <a:ext cx="2445270" cy="1925188"/>
            <a:chOff x="3485353" y="2285784"/>
            <a:chExt cx="2445270" cy="1925188"/>
          </a:xfrm>
        </p:grpSpPr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4B0AAD38-203E-EB47-BDCE-62F761535C3F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650CCA18-B9BC-7E4F-B23B-A709D7D15718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AE8497F2-9867-2346-8575-0743D336830B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829C0048-792D-3248-BB1F-9E1F86005A85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0FCBC570-86DA-994C-AC12-FB3A34AE985A}"/>
              </a:ext>
            </a:extLst>
          </p:cNvPr>
          <p:cNvGrpSpPr/>
          <p:nvPr/>
        </p:nvGrpSpPr>
        <p:grpSpPr>
          <a:xfrm>
            <a:off x="4709651" y="1063784"/>
            <a:ext cx="2445270" cy="1925188"/>
            <a:chOff x="3485353" y="2285784"/>
            <a:chExt cx="2445270" cy="1925188"/>
          </a:xfrm>
        </p:grpSpPr>
        <p:sp>
          <p:nvSpPr>
            <p:cNvPr id="30" name="Vrije vorm 29">
              <a:extLst>
                <a:ext uri="{FF2B5EF4-FFF2-40B4-BE49-F238E27FC236}">
                  <a16:creationId xmlns:a16="http://schemas.microsoft.com/office/drawing/2014/main" id="{153745C3-3418-974C-8C6A-531C5C1573FB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8F934CA8-4E75-4044-91DD-32B3129E48CC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FCC69CA5-E128-4F4C-86E3-603C6EF219C2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Vrije vorm 32">
              <a:extLst>
                <a:ext uri="{FF2B5EF4-FFF2-40B4-BE49-F238E27FC236}">
                  <a16:creationId xmlns:a16="http://schemas.microsoft.com/office/drawing/2014/main" id="{916EE067-88F4-AF46-A0BF-137B86A38842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F8119901-5F2B-E449-8DAA-9BAC0A7BE4C0}"/>
              </a:ext>
            </a:extLst>
          </p:cNvPr>
          <p:cNvGrpSpPr/>
          <p:nvPr/>
        </p:nvGrpSpPr>
        <p:grpSpPr>
          <a:xfrm>
            <a:off x="2263915" y="1063737"/>
            <a:ext cx="2445270" cy="1925188"/>
            <a:chOff x="3485353" y="2285784"/>
            <a:chExt cx="2445270" cy="1925188"/>
          </a:xfrm>
        </p:grpSpPr>
        <p:sp>
          <p:nvSpPr>
            <p:cNvPr id="35" name="Vrije vorm 34">
              <a:extLst>
                <a:ext uri="{FF2B5EF4-FFF2-40B4-BE49-F238E27FC236}">
                  <a16:creationId xmlns:a16="http://schemas.microsoft.com/office/drawing/2014/main" id="{F839D0E8-E786-C54C-B95C-6E0EE1AC4624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Vrije vorm 35">
              <a:extLst>
                <a:ext uri="{FF2B5EF4-FFF2-40B4-BE49-F238E27FC236}">
                  <a16:creationId xmlns:a16="http://schemas.microsoft.com/office/drawing/2014/main" id="{1734433D-44AF-544F-AA05-82F5A66F21C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Vrije vorm 36">
              <a:extLst>
                <a:ext uri="{FF2B5EF4-FFF2-40B4-BE49-F238E27FC236}">
                  <a16:creationId xmlns:a16="http://schemas.microsoft.com/office/drawing/2014/main" id="{9F3E6E4F-CE0F-F642-9F44-88EB85639870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Vrije vorm 37">
              <a:extLst>
                <a:ext uri="{FF2B5EF4-FFF2-40B4-BE49-F238E27FC236}">
                  <a16:creationId xmlns:a16="http://schemas.microsoft.com/office/drawing/2014/main" id="{6A23637D-F007-B848-94EC-165E4D0A9C50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6A820E1A-F519-1144-A4E3-47B0FAA59956}"/>
              </a:ext>
            </a:extLst>
          </p:cNvPr>
          <p:cNvGrpSpPr/>
          <p:nvPr/>
        </p:nvGrpSpPr>
        <p:grpSpPr>
          <a:xfrm>
            <a:off x="7153257" y="1063736"/>
            <a:ext cx="2445270" cy="1925188"/>
            <a:chOff x="3485353" y="2285784"/>
            <a:chExt cx="2445270" cy="1925188"/>
          </a:xfrm>
        </p:grpSpPr>
        <p:sp>
          <p:nvSpPr>
            <p:cNvPr id="40" name="Vrije vorm 39">
              <a:extLst>
                <a:ext uri="{FF2B5EF4-FFF2-40B4-BE49-F238E27FC236}">
                  <a16:creationId xmlns:a16="http://schemas.microsoft.com/office/drawing/2014/main" id="{F5758E2C-C7BE-6544-A270-B22573805964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Vrije vorm 40">
              <a:extLst>
                <a:ext uri="{FF2B5EF4-FFF2-40B4-BE49-F238E27FC236}">
                  <a16:creationId xmlns:a16="http://schemas.microsoft.com/office/drawing/2014/main" id="{A20AF9D5-9157-8340-B745-82F33396BBFF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Vrije vorm 41">
              <a:extLst>
                <a:ext uri="{FF2B5EF4-FFF2-40B4-BE49-F238E27FC236}">
                  <a16:creationId xmlns:a16="http://schemas.microsoft.com/office/drawing/2014/main" id="{AC54BC79-C9BB-C746-8B89-97DDDDFC0775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Vrije vorm 42">
              <a:extLst>
                <a:ext uri="{FF2B5EF4-FFF2-40B4-BE49-F238E27FC236}">
                  <a16:creationId xmlns:a16="http://schemas.microsoft.com/office/drawing/2014/main" id="{D460A0BC-E6A0-4843-8A9B-213A89CAA99D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4" name="Groep 43">
            <a:extLst>
              <a:ext uri="{FF2B5EF4-FFF2-40B4-BE49-F238E27FC236}">
                <a16:creationId xmlns:a16="http://schemas.microsoft.com/office/drawing/2014/main" id="{DF7B2044-E0A1-1048-983B-E0DDE843B790}"/>
              </a:ext>
            </a:extLst>
          </p:cNvPr>
          <p:cNvGrpSpPr/>
          <p:nvPr/>
        </p:nvGrpSpPr>
        <p:grpSpPr>
          <a:xfrm>
            <a:off x="2262715" y="3510454"/>
            <a:ext cx="2445270" cy="1925188"/>
            <a:chOff x="3485353" y="2285784"/>
            <a:chExt cx="2445270" cy="1925188"/>
          </a:xfrm>
        </p:grpSpPr>
        <p:sp>
          <p:nvSpPr>
            <p:cNvPr id="45" name="Vrije vorm 44">
              <a:extLst>
                <a:ext uri="{FF2B5EF4-FFF2-40B4-BE49-F238E27FC236}">
                  <a16:creationId xmlns:a16="http://schemas.microsoft.com/office/drawing/2014/main" id="{1FED6F02-44E3-F645-AD1D-385F9B1D6626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Vrije vorm 45">
              <a:extLst>
                <a:ext uri="{FF2B5EF4-FFF2-40B4-BE49-F238E27FC236}">
                  <a16:creationId xmlns:a16="http://schemas.microsoft.com/office/drawing/2014/main" id="{03748DE9-B45C-6C4C-BF15-83C431CE1C8E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Vrije vorm 46">
              <a:extLst>
                <a:ext uri="{FF2B5EF4-FFF2-40B4-BE49-F238E27FC236}">
                  <a16:creationId xmlns:a16="http://schemas.microsoft.com/office/drawing/2014/main" id="{03AD9046-EC28-EE47-98E7-481B075B5216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Vrije vorm 47">
              <a:extLst>
                <a:ext uri="{FF2B5EF4-FFF2-40B4-BE49-F238E27FC236}">
                  <a16:creationId xmlns:a16="http://schemas.microsoft.com/office/drawing/2014/main" id="{E06A508C-522B-3D4D-B768-6AA6B5A3A599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E1D826A6-F75A-0A48-9A5B-325D73F88800}"/>
              </a:ext>
            </a:extLst>
          </p:cNvPr>
          <p:cNvGrpSpPr/>
          <p:nvPr/>
        </p:nvGrpSpPr>
        <p:grpSpPr>
          <a:xfrm>
            <a:off x="4707986" y="3502825"/>
            <a:ext cx="2445270" cy="1925188"/>
            <a:chOff x="3485353" y="2285784"/>
            <a:chExt cx="2445270" cy="1925188"/>
          </a:xfrm>
        </p:grpSpPr>
        <p:sp>
          <p:nvSpPr>
            <p:cNvPr id="50" name="Vrije vorm 49">
              <a:extLst>
                <a:ext uri="{FF2B5EF4-FFF2-40B4-BE49-F238E27FC236}">
                  <a16:creationId xmlns:a16="http://schemas.microsoft.com/office/drawing/2014/main" id="{E18D7972-20AE-BC45-82C4-D4399E45928E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Vrije vorm 50">
              <a:extLst>
                <a:ext uri="{FF2B5EF4-FFF2-40B4-BE49-F238E27FC236}">
                  <a16:creationId xmlns:a16="http://schemas.microsoft.com/office/drawing/2014/main" id="{AAF69246-811F-1B4A-AB94-9937309C8917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Vrije vorm 51">
              <a:extLst>
                <a:ext uri="{FF2B5EF4-FFF2-40B4-BE49-F238E27FC236}">
                  <a16:creationId xmlns:a16="http://schemas.microsoft.com/office/drawing/2014/main" id="{13B7607C-92B0-0648-ABA9-FEC73C314698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Vrije vorm 52">
              <a:extLst>
                <a:ext uri="{FF2B5EF4-FFF2-40B4-BE49-F238E27FC236}">
                  <a16:creationId xmlns:a16="http://schemas.microsoft.com/office/drawing/2014/main" id="{D3BBCB66-F863-5E47-B31C-90431FE81A36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4" name="Tekstvak 53">
            <a:extLst>
              <a:ext uri="{FF2B5EF4-FFF2-40B4-BE49-F238E27FC236}">
                <a16:creationId xmlns:a16="http://schemas.microsoft.com/office/drawing/2014/main" id="{E826A1CA-2BC9-2843-AED0-E86DC458A39C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</p:spTree>
    <p:extLst>
      <p:ext uri="{BB962C8B-B14F-4D97-AF65-F5344CB8AC3E}">
        <p14:creationId xmlns:p14="http://schemas.microsoft.com/office/powerpoint/2010/main" val="20171014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DC1AB0C6-142D-0042-A26D-FEE4C55DB90E}"/>
              </a:ext>
            </a:extLst>
          </p:cNvPr>
          <p:cNvGrpSpPr/>
          <p:nvPr/>
        </p:nvGrpSpPr>
        <p:grpSpPr>
          <a:xfrm>
            <a:off x="3485353" y="2285784"/>
            <a:ext cx="2445270" cy="1925188"/>
            <a:chOff x="3485353" y="2285784"/>
            <a:chExt cx="2445270" cy="1925188"/>
          </a:xfrm>
        </p:grpSpPr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5DA08420-FABA-2048-AA1E-5F12BE78DB30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Vrije vorm 2">
              <a:extLst>
                <a:ext uri="{FF2B5EF4-FFF2-40B4-BE49-F238E27FC236}">
                  <a16:creationId xmlns:a16="http://schemas.microsoft.com/office/drawing/2014/main" id="{99BC3C0C-C17B-0947-89D9-CC8C37F6EF9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F81831AB-5FC8-2545-9850-DBC277E12422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DE5D03B0-5719-EA42-8FBB-B3CF02C039D3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04B642DC-3DCC-AB40-BDF3-A06B5C390F41}"/>
              </a:ext>
            </a:extLst>
          </p:cNvPr>
          <p:cNvGrpSpPr/>
          <p:nvPr/>
        </p:nvGrpSpPr>
        <p:grpSpPr>
          <a:xfrm>
            <a:off x="5930623" y="2285783"/>
            <a:ext cx="2445270" cy="1925188"/>
            <a:chOff x="3485353" y="2285784"/>
            <a:chExt cx="2445270" cy="1925188"/>
          </a:xfrm>
        </p:grpSpPr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ACA47B66-06EB-4A4E-B4C5-A768AA43723F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3692F0EE-02B5-AC4B-B3EE-7117E77D5F17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91AE4EEE-8507-464D-A9AC-F8DD1C269FCA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65874CB1-0A72-1E40-9619-B2BFB8378306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DB31A02-CA4E-FF49-A711-B2D7D670F631}"/>
              </a:ext>
            </a:extLst>
          </p:cNvPr>
          <p:cNvGrpSpPr/>
          <p:nvPr/>
        </p:nvGrpSpPr>
        <p:grpSpPr>
          <a:xfrm>
            <a:off x="8375893" y="2285782"/>
            <a:ext cx="2445270" cy="1925188"/>
            <a:chOff x="3485353" y="2285784"/>
            <a:chExt cx="2445270" cy="1925188"/>
          </a:xfrm>
        </p:grpSpPr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4C1F1822-F707-DF4D-9F18-02C946285FDA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A6D2AE45-5565-B648-AAC7-4C7C2AB76A5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DF94513B-017F-B74E-BF6D-8BA50666A980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1671FA48-CB15-8D4E-9254-086A8B55DC8E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B82EEFDB-C294-7148-A179-6AB66C4D0E4E}"/>
              </a:ext>
            </a:extLst>
          </p:cNvPr>
          <p:cNvGrpSpPr/>
          <p:nvPr/>
        </p:nvGrpSpPr>
        <p:grpSpPr>
          <a:xfrm>
            <a:off x="1040081" y="2285781"/>
            <a:ext cx="2445270" cy="1925188"/>
            <a:chOff x="3485353" y="2285784"/>
            <a:chExt cx="2445270" cy="1925188"/>
          </a:xfrm>
        </p:grpSpPr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4B0AAD38-203E-EB47-BDCE-62F761535C3F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650CCA18-B9BC-7E4F-B23B-A709D7D15718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AE8497F2-9867-2346-8575-0743D336830B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829C0048-792D-3248-BB1F-9E1F86005A85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0FCBC570-86DA-994C-AC12-FB3A34AE985A}"/>
              </a:ext>
            </a:extLst>
          </p:cNvPr>
          <p:cNvGrpSpPr/>
          <p:nvPr/>
        </p:nvGrpSpPr>
        <p:grpSpPr>
          <a:xfrm>
            <a:off x="4709651" y="1063784"/>
            <a:ext cx="2445270" cy="1925188"/>
            <a:chOff x="3485353" y="2285784"/>
            <a:chExt cx="2445270" cy="1925188"/>
          </a:xfrm>
        </p:grpSpPr>
        <p:sp>
          <p:nvSpPr>
            <p:cNvPr id="30" name="Vrije vorm 29">
              <a:extLst>
                <a:ext uri="{FF2B5EF4-FFF2-40B4-BE49-F238E27FC236}">
                  <a16:creationId xmlns:a16="http://schemas.microsoft.com/office/drawing/2014/main" id="{153745C3-3418-974C-8C6A-531C5C1573FB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8F934CA8-4E75-4044-91DD-32B3129E48CC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FCC69CA5-E128-4F4C-86E3-603C6EF219C2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Vrije vorm 32">
              <a:extLst>
                <a:ext uri="{FF2B5EF4-FFF2-40B4-BE49-F238E27FC236}">
                  <a16:creationId xmlns:a16="http://schemas.microsoft.com/office/drawing/2014/main" id="{916EE067-88F4-AF46-A0BF-137B86A38842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F8119901-5F2B-E449-8DAA-9BAC0A7BE4C0}"/>
              </a:ext>
            </a:extLst>
          </p:cNvPr>
          <p:cNvGrpSpPr/>
          <p:nvPr/>
        </p:nvGrpSpPr>
        <p:grpSpPr>
          <a:xfrm>
            <a:off x="2263915" y="1063737"/>
            <a:ext cx="2445270" cy="1925188"/>
            <a:chOff x="3485353" y="2285784"/>
            <a:chExt cx="2445270" cy="1925188"/>
          </a:xfrm>
        </p:grpSpPr>
        <p:sp>
          <p:nvSpPr>
            <p:cNvPr id="35" name="Vrije vorm 34">
              <a:extLst>
                <a:ext uri="{FF2B5EF4-FFF2-40B4-BE49-F238E27FC236}">
                  <a16:creationId xmlns:a16="http://schemas.microsoft.com/office/drawing/2014/main" id="{F839D0E8-E786-C54C-B95C-6E0EE1AC4624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Vrije vorm 35">
              <a:extLst>
                <a:ext uri="{FF2B5EF4-FFF2-40B4-BE49-F238E27FC236}">
                  <a16:creationId xmlns:a16="http://schemas.microsoft.com/office/drawing/2014/main" id="{1734433D-44AF-544F-AA05-82F5A66F21CA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Vrije vorm 36">
              <a:extLst>
                <a:ext uri="{FF2B5EF4-FFF2-40B4-BE49-F238E27FC236}">
                  <a16:creationId xmlns:a16="http://schemas.microsoft.com/office/drawing/2014/main" id="{9F3E6E4F-CE0F-F642-9F44-88EB85639870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Vrije vorm 37">
              <a:extLst>
                <a:ext uri="{FF2B5EF4-FFF2-40B4-BE49-F238E27FC236}">
                  <a16:creationId xmlns:a16="http://schemas.microsoft.com/office/drawing/2014/main" id="{6A23637D-F007-B848-94EC-165E4D0A9C50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6A820E1A-F519-1144-A4E3-47B0FAA59956}"/>
              </a:ext>
            </a:extLst>
          </p:cNvPr>
          <p:cNvGrpSpPr/>
          <p:nvPr/>
        </p:nvGrpSpPr>
        <p:grpSpPr>
          <a:xfrm>
            <a:off x="7153257" y="1063736"/>
            <a:ext cx="2445270" cy="1925188"/>
            <a:chOff x="3485353" y="2285784"/>
            <a:chExt cx="2445270" cy="1925188"/>
          </a:xfrm>
        </p:grpSpPr>
        <p:sp>
          <p:nvSpPr>
            <p:cNvPr id="40" name="Vrije vorm 39">
              <a:extLst>
                <a:ext uri="{FF2B5EF4-FFF2-40B4-BE49-F238E27FC236}">
                  <a16:creationId xmlns:a16="http://schemas.microsoft.com/office/drawing/2014/main" id="{F5758E2C-C7BE-6544-A270-B22573805964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Vrije vorm 40">
              <a:extLst>
                <a:ext uri="{FF2B5EF4-FFF2-40B4-BE49-F238E27FC236}">
                  <a16:creationId xmlns:a16="http://schemas.microsoft.com/office/drawing/2014/main" id="{A20AF9D5-9157-8340-B745-82F33396BBFF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Vrije vorm 41">
              <a:extLst>
                <a:ext uri="{FF2B5EF4-FFF2-40B4-BE49-F238E27FC236}">
                  <a16:creationId xmlns:a16="http://schemas.microsoft.com/office/drawing/2014/main" id="{AC54BC79-C9BB-C746-8B89-97DDDDFC0775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Vrije vorm 42">
              <a:extLst>
                <a:ext uri="{FF2B5EF4-FFF2-40B4-BE49-F238E27FC236}">
                  <a16:creationId xmlns:a16="http://schemas.microsoft.com/office/drawing/2014/main" id="{D460A0BC-E6A0-4843-8A9B-213A89CAA99D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4" name="Groep 43">
            <a:extLst>
              <a:ext uri="{FF2B5EF4-FFF2-40B4-BE49-F238E27FC236}">
                <a16:creationId xmlns:a16="http://schemas.microsoft.com/office/drawing/2014/main" id="{DF7B2044-E0A1-1048-983B-E0DDE843B790}"/>
              </a:ext>
            </a:extLst>
          </p:cNvPr>
          <p:cNvGrpSpPr/>
          <p:nvPr/>
        </p:nvGrpSpPr>
        <p:grpSpPr>
          <a:xfrm>
            <a:off x="2262715" y="3510454"/>
            <a:ext cx="2445270" cy="1925188"/>
            <a:chOff x="3485353" y="2285784"/>
            <a:chExt cx="2445270" cy="1925188"/>
          </a:xfrm>
        </p:grpSpPr>
        <p:sp>
          <p:nvSpPr>
            <p:cNvPr id="45" name="Vrije vorm 44">
              <a:extLst>
                <a:ext uri="{FF2B5EF4-FFF2-40B4-BE49-F238E27FC236}">
                  <a16:creationId xmlns:a16="http://schemas.microsoft.com/office/drawing/2014/main" id="{1FED6F02-44E3-F645-AD1D-385F9B1D6626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Vrije vorm 45">
              <a:extLst>
                <a:ext uri="{FF2B5EF4-FFF2-40B4-BE49-F238E27FC236}">
                  <a16:creationId xmlns:a16="http://schemas.microsoft.com/office/drawing/2014/main" id="{03748DE9-B45C-6C4C-BF15-83C431CE1C8E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Vrije vorm 46">
              <a:extLst>
                <a:ext uri="{FF2B5EF4-FFF2-40B4-BE49-F238E27FC236}">
                  <a16:creationId xmlns:a16="http://schemas.microsoft.com/office/drawing/2014/main" id="{03AD9046-EC28-EE47-98E7-481B075B5216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Vrije vorm 47">
              <a:extLst>
                <a:ext uri="{FF2B5EF4-FFF2-40B4-BE49-F238E27FC236}">
                  <a16:creationId xmlns:a16="http://schemas.microsoft.com/office/drawing/2014/main" id="{E06A508C-522B-3D4D-B768-6AA6B5A3A599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E1D826A6-F75A-0A48-9A5B-325D73F88800}"/>
              </a:ext>
            </a:extLst>
          </p:cNvPr>
          <p:cNvGrpSpPr/>
          <p:nvPr/>
        </p:nvGrpSpPr>
        <p:grpSpPr>
          <a:xfrm>
            <a:off x="4707986" y="3502825"/>
            <a:ext cx="2445270" cy="1925188"/>
            <a:chOff x="3485353" y="2285784"/>
            <a:chExt cx="2445270" cy="1925188"/>
          </a:xfrm>
        </p:grpSpPr>
        <p:sp>
          <p:nvSpPr>
            <p:cNvPr id="50" name="Vrije vorm 49">
              <a:extLst>
                <a:ext uri="{FF2B5EF4-FFF2-40B4-BE49-F238E27FC236}">
                  <a16:creationId xmlns:a16="http://schemas.microsoft.com/office/drawing/2014/main" id="{E18D7972-20AE-BC45-82C4-D4399E45928E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Vrije vorm 50">
              <a:extLst>
                <a:ext uri="{FF2B5EF4-FFF2-40B4-BE49-F238E27FC236}">
                  <a16:creationId xmlns:a16="http://schemas.microsoft.com/office/drawing/2014/main" id="{AAF69246-811F-1B4A-AB94-9937309C8917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Vrije vorm 51">
              <a:extLst>
                <a:ext uri="{FF2B5EF4-FFF2-40B4-BE49-F238E27FC236}">
                  <a16:creationId xmlns:a16="http://schemas.microsoft.com/office/drawing/2014/main" id="{13B7607C-92B0-0648-ABA9-FEC73C314698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Vrije vorm 52">
              <a:extLst>
                <a:ext uri="{FF2B5EF4-FFF2-40B4-BE49-F238E27FC236}">
                  <a16:creationId xmlns:a16="http://schemas.microsoft.com/office/drawing/2014/main" id="{D3BBCB66-F863-5E47-B31C-90431FE81A36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E5D7CE2D-CC1C-9E4E-85DA-1DA339A9B0BB}"/>
              </a:ext>
            </a:extLst>
          </p:cNvPr>
          <p:cNvGrpSpPr/>
          <p:nvPr/>
        </p:nvGrpSpPr>
        <p:grpSpPr>
          <a:xfrm>
            <a:off x="7153257" y="3502873"/>
            <a:ext cx="2445270" cy="1925188"/>
            <a:chOff x="3485353" y="2285784"/>
            <a:chExt cx="2445270" cy="1925188"/>
          </a:xfrm>
        </p:grpSpPr>
        <p:sp>
          <p:nvSpPr>
            <p:cNvPr id="55" name="Vrije vorm 54">
              <a:extLst>
                <a:ext uri="{FF2B5EF4-FFF2-40B4-BE49-F238E27FC236}">
                  <a16:creationId xmlns:a16="http://schemas.microsoft.com/office/drawing/2014/main" id="{5D06582A-7658-C840-9467-E67474360A1C}"/>
                </a:ext>
              </a:extLst>
            </p:cNvPr>
            <p:cNvSpPr/>
            <p:nvPr/>
          </p:nvSpPr>
          <p:spPr>
            <a:xfrm>
              <a:off x="4096101" y="2285784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Vrije vorm 55">
              <a:extLst>
                <a:ext uri="{FF2B5EF4-FFF2-40B4-BE49-F238E27FC236}">
                  <a16:creationId xmlns:a16="http://schemas.microsoft.com/office/drawing/2014/main" id="{E0F11A74-8B9E-A04D-B614-AD380E56AD59}"/>
                </a:ext>
              </a:extLst>
            </p:cNvPr>
            <p:cNvSpPr/>
            <p:nvPr/>
          </p:nvSpPr>
          <p:spPr>
            <a:xfrm rot="10800000">
              <a:off x="4096101" y="3248378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Vrije vorm 56">
              <a:extLst>
                <a:ext uri="{FF2B5EF4-FFF2-40B4-BE49-F238E27FC236}">
                  <a16:creationId xmlns:a16="http://schemas.microsoft.com/office/drawing/2014/main" id="{C71B980E-AC9B-1343-B78A-E3EB85AF2B56}"/>
                </a:ext>
              </a:extLst>
            </p:cNvPr>
            <p:cNvSpPr/>
            <p:nvPr/>
          </p:nvSpPr>
          <p:spPr>
            <a:xfrm rot="16200000">
              <a:off x="4837438" y="2767080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Vrije vorm 57">
              <a:extLst>
                <a:ext uri="{FF2B5EF4-FFF2-40B4-BE49-F238E27FC236}">
                  <a16:creationId xmlns:a16="http://schemas.microsoft.com/office/drawing/2014/main" id="{B74B19E1-AE8D-B541-A028-07060571EDDC}"/>
                </a:ext>
              </a:extLst>
            </p:cNvPr>
            <p:cNvSpPr/>
            <p:nvPr/>
          </p:nvSpPr>
          <p:spPr>
            <a:xfrm rot="5400000">
              <a:off x="3354762" y="2770956"/>
              <a:ext cx="1223775" cy="962594"/>
            </a:xfrm>
            <a:custGeom>
              <a:avLst/>
              <a:gdLst>
                <a:gd name="connsiteX0" fmla="*/ 1181100 w 2365375"/>
                <a:gd name="connsiteY0" fmla="*/ 0 h 1860550"/>
                <a:gd name="connsiteX1" fmla="*/ 2365375 w 2365375"/>
                <a:gd name="connsiteY1" fmla="*/ 682625 h 1860550"/>
                <a:gd name="connsiteX2" fmla="*/ 1676400 w 2365375"/>
                <a:gd name="connsiteY2" fmla="*/ 1860550 h 1860550"/>
                <a:gd name="connsiteX3" fmla="*/ 679450 w 2365375"/>
                <a:gd name="connsiteY3" fmla="*/ 1860550 h 1860550"/>
                <a:gd name="connsiteX4" fmla="*/ 0 w 2365375"/>
                <a:gd name="connsiteY4" fmla="*/ 679450 h 1860550"/>
                <a:gd name="connsiteX5" fmla="*/ 1181100 w 2365375"/>
                <a:gd name="connsiteY5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375" h="1860550">
                  <a:moveTo>
                    <a:pt x="1181100" y="0"/>
                  </a:moveTo>
                  <a:lnTo>
                    <a:pt x="2365375" y="682625"/>
                  </a:lnTo>
                  <a:lnTo>
                    <a:pt x="1676400" y="1860550"/>
                  </a:lnTo>
                  <a:lnTo>
                    <a:pt x="679450" y="1860550"/>
                  </a:lnTo>
                  <a:lnTo>
                    <a:pt x="0" y="67945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9" name="Tekstvak 58">
            <a:extLst>
              <a:ext uri="{FF2B5EF4-FFF2-40B4-BE49-F238E27FC236}">
                <a16:creationId xmlns:a16="http://schemas.microsoft.com/office/drawing/2014/main" id="{120826B9-FB9F-3247-BD25-112340287DA8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</p:spTree>
    <p:extLst>
      <p:ext uri="{BB962C8B-B14F-4D97-AF65-F5344CB8AC3E}">
        <p14:creationId xmlns:p14="http://schemas.microsoft.com/office/powerpoint/2010/main" val="15256336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6961813B-5D55-9742-8629-160149DAFC07}"/>
              </a:ext>
            </a:extLst>
          </p:cNvPr>
          <p:cNvSpPr txBox="1"/>
          <p:nvPr/>
        </p:nvSpPr>
        <p:spPr>
          <a:xfrm>
            <a:off x="996363" y="804092"/>
            <a:ext cx="77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Cairo</a:t>
            </a:r>
          </a:p>
        </p:txBody>
      </p:sp>
      <p:sp>
        <p:nvSpPr>
          <p:cNvPr id="6" name="Tekstvak 5">
            <a:hlinkClick r:id="rId2" action="ppaction://hlinksldjump"/>
            <a:extLst>
              <a:ext uri="{FF2B5EF4-FFF2-40B4-BE49-F238E27FC236}">
                <a16:creationId xmlns:a16="http://schemas.microsoft.com/office/drawing/2014/main" id="{4A8A6A1F-14A3-B543-B3BF-4AE9CE880C52}"/>
              </a:ext>
            </a:extLst>
          </p:cNvPr>
          <p:cNvSpPr txBox="1"/>
          <p:nvPr/>
        </p:nvSpPr>
        <p:spPr>
          <a:xfrm>
            <a:off x="5669797" y="3213556"/>
            <a:ext cx="852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Terug</a:t>
            </a:r>
          </a:p>
        </p:txBody>
      </p:sp>
    </p:spTree>
    <p:extLst>
      <p:ext uri="{BB962C8B-B14F-4D97-AF65-F5344CB8AC3E}">
        <p14:creationId xmlns:p14="http://schemas.microsoft.com/office/powerpoint/2010/main" val="39454016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EAC071D-4686-2A48-B9F5-7A6C19F5A02D}"/>
              </a:ext>
            </a:extLst>
          </p:cNvPr>
          <p:cNvSpPr txBox="1"/>
          <p:nvPr/>
        </p:nvSpPr>
        <p:spPr>
          <a:xfrm>
            <a:off x="996363" y="804092"/>
            <a:ext cx="9017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Grieks</a:t>
            </a:r>
          </a:p>
        </p:txBody>
      </p:sp>
      <p:sp>
        <p:nvSpPr>
          <p:cNvPr id="3" name="Tekstvak 2">
            <a:hlinkClick r:id="rId2" action="ppaction://hlinksldjump"/>
            <a:extLst>
              <a:ext uri="{FF2B5EF4-FFF2-40B4-BE49-F238E27FC236}">
                <a16:creationId xmlns:a16="http://schemas.microsoft.com/office/drawing/2014/main" id="{0326D8F1-F02A-094B-A960-2DD0637FF04E}"/>
              </a:ext>
            </a:extLst>
          </p:cNvPr>
          <p:cNvSpPr txBox="1"/>
          <p:nvPr/>
        </p:nvSpPr>
        <p:spPr>
          <a:xfrm>
            <a:off x="5669797" y="3213556"/>
            <a:ext cx="852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Terug</a:t>
            </a:r>
          </a:p>
        </p:txBody>
      </p:sp>
    </p:spTree>
    <p:extLst>
      <p:ext uri="{BB962C8B-B14F-4D97-AF65-F5344CB8AC3E}">
        <p14:creationId xmlns:p14="http://schemas.microsoft.com/office/powerpoint/2010/main" val="16723542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D168E1C2-3312-7649-BFD3-A31BD334CCFF}"/>
              </a:ext>
            </a:extLst>
          </p:cNvPr>
          <p:cNvSpPr txBox="1"/>
          <p:nvPr/>
        </p:nvSpPr>
        <p:spPr>
          <a:xfrm>
            <a:off x="996363" y="804092"/>
            <a:ext cx="918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Vissen</a:t>
            </a:r>
          </a:p>
        </p:txBody>
      </p:sp>
    </p:spTree>
    <p:extLst>
      <p:ext uri="{BB962C8B-B14F-4D97-AF65-F5344CB8AC3E}">
        <p14:creationId xmlns:p14="http://schemas.microsoft.com/office/powerpoint/2010/main" val="24961001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678364A-B2AC-8F4B-B03E-00532134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0" y="1260000"/>
            <a:ext cx="6527417" cy="519710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168E1C2-3312-7649-BFD3-A31BD334CCFF}"/>
              </a:ext>
            </a:extLst>
          </p:cNvPr>
          <p:cNvSpPr txBox="1"/>
          <p:nvPr/>
        </p:nvSpPr>
        <p:spPr>
          <a:xfrm>
            <a:off x="996363" y="804092"/>
            <a:ext cx="918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Vissen</a:t>
            </a:r>
          </a:p>
        </p:txBody>
      </p:sp>
    </p:spTree>
    <p:extLst>
      <p:ext uri="{BB962C8B-B14F-4D97-AF65-F5344CB8AC3E}">
        <p14:creationId xmlns:p14="http://schemas.microsoft.com/office/powerpoint/2010/main" val="7774627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0FA39FFC-AF50-6C42-8D0E-5EC9B533BC6A}"/>
              </a:ext>
            </a:extLst>
          </p:cNvPr>
          <p:cNvGrpSpPr/>
          <p:nvPr/>
        </p:nvGrpSpPr>
        <p:grpSpPr>
          <a:xfrm>
            <a:off x="2520000" y="1260000"/>
            <a:ext cx="6527417" cy="5197101"/>
            <a:chOff x="1586069" y="992236"/>
            <a:chExt cx="6527417" cy="5197101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678364A-B2AC-8F4B-B03E-005321343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D5557278-540C-2647-BDE9-0B2F8F0F471E}"/>
                </a:ext>
              </a:extLst>
            </p:cNvPr>
            <p:cNvSpPr/>
            <p:nvPr/>
          </p:nvSpPr>
          <p:spPr>
            <a:xfrm>
              <a:off x="4481258" y="1312269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D168E1C2-3312-7649-BFD3-A31BD334CCFF}"/>
              </a:ext>
            </a:extLst>
          </p:cNvPr>
          <p:cNvSpPr txBox="1"/>
          <p:nvPr/>
        </p:nvSpPr>
        <p:spPr>
          <a:xfrm>
            <a:off x="996363" y="804092"/>
            <a:ext cx="918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Vissen</a:t>
            </a:r>
          </a:p>
        </p:txBody>
      </p:sp>
    </p:spTree>
    <p:extLst>
      <p:ext uri="{BB962C8B-B14F-4D97-AF65-F5344CB8AC3E}">
        <p14:creationId xmlns:p14="http://schemas.microsoft.com/office/powerpoint/2010/main" val="269961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A416FFAC-F224-F34D-BE25-8542E8B0F45A}"/>
              </a:ext>
            </a:extLst>
          </p:cNvPr>
          <p:cNvSpPr txBox="1"/>
          <p:nvPr/>
        </p:nvSpPr>
        <p:spPr>
          <a:xfrm>
            <a:off x="996363" y="804092"/>
            <a:ext cx="137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Polygonen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AEC5588-4386-6942-874E-A06686F456BB}"/>
              </a:ext>
            </a:extLst>
          </p:cNvPr>
          <p:cNvSpPr txBox="1"/>
          <p:nvPr/>
        </p:nvSpPr>
        <p:spPr>
          <a:xfrm>
            <a:off x="1570382" y="3619528"/>
            <a:ext cx="2687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draw_poly</a:t>
            </a:r>
            <a:r>
              <a:rPr lang="nl-NL" sz="2000" dirty="0"/>
              <a:t> ( </a:t>
            </a:r>
            <a:r>
              <a:rPr lang="nl-NL" sz="2000" dirty="0" err="1"/>
              <a:t>xlijst</a:t>
            </a:r>
            <a:r>
              <a:rPr lang="nl-NL" sz="2000" dirty="0"/>
              <a:t>, </a:t>
            </a:r>
            <a:r>
              <a:rPr lang="nl-NL" sz="2000" dirty="0" err="1"/>
              <a:t>ylijst</a:t>
            </a:r>
            <a:r>
              <a:rPr lang="nl-NL" sz="2000" dirty="0"/>
              <a:t> )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F465E0D-FE04-144D-8FEA-4491965230FF}"/>
              </a:ext>
            </a:extLst>
          </p:cNvPr>
          <p:cNvSpPr txBox="1"/>
          <p:nvPr/>
        </p:nvSpPr>
        <p:spPr>
          <a:xfrm>
            <a:off x="1570382" y="4392254"/>
            <a:ext cx="2419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fill_poly</a:t>
            </a:r>
            <a:r>
              <a:rPr lang="nl-NL" sz="2000" dirty="0"/>
              <a:t> ( </a:t>
            </a:r>
            <a:r>
              <a:rPr lang="nl-NL" sz="2000" dirty="0" err="1"/>
              <a:t>xlijst</a:t>
            </a:r>
            <a:r>
              <a:rPr lang="nl-NL" sz="2000" dirty="0"/>
              <a:t>, </a:t>
            </a:r>
            <a:r>
              <a:rPr lang="nl-NL" sz="2000" dirty="0" err="1"/>
              <a:t>ylijst</a:t>
            </a:r>
            <a:r>
              <a:rPr lang="nl-NL" sz="2000" dirty="0"/>
              <a:t> 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9E4B810-BD67-4342-B0E6-9E812A1FA771}"/>
              </a:ext>
            </a:extLst>
          </p:cNvPr>
          <p:cNvSpPr txBox="1"/>
          <p:nvPr/>
        </p:nvSpPr>
        <p:spPr>
          <a:xfrm>
            <a:off x="1570382" y="2074076"/>
            <a:ext cx="3624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draw_rect</a:t>
            </a:r>
            <a:r>
              <a:rPr lang="nl-NL" sz="2000" dirty="0"/>
              <a:t> ( x, y, lengte, breedte 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8D5B4FE-5EF2-2E42-9166-542856FBDE4A}"/>
              </a:ext>
            </a:extLst>
          </p:cNvPr>
          <p:cNvSpPr txBox="1"/>
          <p:nvPr/>
        </p:nvSpPr>
        <p:spPr>
          <a:xfrm>
            <a:off x="1570382" y="2846802"/>
            <a:ext cx="335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fill_rect</a:t>
            </a:r>
            <a:r>
              <a:rPr lang="nl-NL" sz="2000" dirty="0"/>
              <a:t> ( x, y, lengte, breedte )</a:t>
            </a:r>
          </a:p>
        </p:txBody>
      </p:sp>
    </p:spTree>
    <p:extLst>
      <p:ext uri="{BB962C8B-B14F-4D97-AF65-F5344CB8AC3E}">
        <p14:creationId xmlns:p14="http://schemas.microsoft.com/office/powerpoint/2010/main" val="24831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5" grpId="0"/>
      <p:bldP spid="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ADCA2DBF-6208-244A-BEB6-028F590914D0}"/>
              </a:ext>
            </a:extLst>
          </p:cNvPr>
          <p:cNvGrpSpPr/>
          <p:nvPr/>
        </p:nvGrpSpPr>
        <p:grpSpPr>
          <a:xfrm>
            <a:off x="2520000" y="1260000"/>
            <a:ext cx="6527417" cy="5197101"/>
            <a:chOff x="1586069" y="992236"/>
            <a:chExt cx="6527417" cy="5197101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678364A-B2AC-8F4B-B03E-005321343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D5557278-540C-2647-BDE9-0B2F8F0F471E}"/>
                </a:ext>
              </a:extLst>
            </p:cNvPr>
            <p:cNvSpPr/>
            <p:nvPr/>
          </p:nvSpPr>
          <p:spPr>
            <a:xfrm>
              <a:off x="4481258" y="1312269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9953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  <a:p>
              <a:pPr algn="ctr"/>
              <a:endParaRPr lang="nl-NL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68598EE8-BAE2-2A40-A8A6-7894B002495C}"/>
              </a:ext>
            </a:extLst>
          </p:cNvPr>
          <p:cNvSpPr txBox="1"/>
          <p:nvPr/>
        </p:nvSpPr>
        <p:spPr>
          <a:xfrm>
            <a:off x="996363" y="804092"/>
            <a:ext cx="918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Vissen</a:t>
            </a:r>
          </a:p>
        </p:txBody>
      </p:sp>
    </p:spTree>
    <p:extLst>
      <p:ext uri="{BB962C8B-B14F-4D97-AF65-F5344CB8AC3E}">
        <p14:creationId xmlns:p14="http://schemas.microsoft.com/office/powerpoint/2010/main" val="2906010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508C286E-3DDF-5B49-B58C-8EAD1433EBDD}"/>
              </a:ext>
            </a:extLst>
          </p:cNvPr>
          <p:cNvGrpSpPr/>
          <p:nvPr/>
        </p:nvGrpSpPr>
        <p:grpSpPr>
          <a:xfrm>
            <a:off x="2520000" y="1260000"/>
            <a:ext cx="6527417" cy="5197101"/>
            <a:chOff x="1586069" y="992236"/>
            <a:chExt cx="6527417" cy="5197101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678364A-B2AC-8F4B-B03E-005321343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  <a:solidFill>
              <a:srgbClr val="0070C0">
                <a:alpha val="16762"/>
              </a:srgbClr>
            </a:solidFill>
          </p:spPr>
        </p:pic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D5557278-540C-2647-BDE9-0B2F8F0F471E}"/>
                </a:ext>
              </a:extLst>
            </p:cNvPr>
            <p:cNvSpPr/>
            <p:nvPr/>
          </p:nvSpPr>
          <p:spPr>
            <a:xfrm>
              <a:off x="4481258" y="1312269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EA39C15C-48C2-BE4F-9897-BBC3DF4D4D76}"/>
                </a:ext>
              </a:extLst>
            </p:cNvPr>
            <p:cNvSpPr/>
            <p:nvPr/>
          </p:nvSpPr>
          <p:spPr>
            <a:xfrm flipH="1">
              <a:off x="3699483" y="1312268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E592C40B-9A12-9F48-9F74-827DCE77A080}"/>
              </a:ext>
            </a:extLst>
          </p:cNvPr>
          <p:cNvSpPr txBox="1"/>
          <p:nvPr/>
        </p:nvSpPr>
        <p:spPr>
          <a:xfrm>
            <a:off x="996363" y="804092"/>
            <a:ext cx="918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Vissen</a:t>
            </a:r>
          </a:p>
        </p:txBody>
      </p:sp>
    </p:spTree>
    <p:extLst>
      <p:ext uri="{BB962C8B-B14F-4D97-AF65-F5344CB8AC3E}">
        <p14:creationId xmlns:p14="http://schemas.microsoft.com/office/powerpoint/2010/main" val="22083401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F4AEC8F4-2AB7-B44E-A592-95B7F521B27D}"/>
              </a:ext>
            </a:extLst>
          </p:cNvPr>
          <p:cNvGrpSpPr/>
          <p:nvPr/>
        </p:nvGrpSpPr>
        <p:grpSpPr>
          <a:xfrm>
            <a:off x="2520000" y="1260000"/>
            <a:ext cx="6527417" cy="5197101"/>
            <a:chOff x="1586069" y="992236"/>
            <a:chExt cx="6527417" cy="5197101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678364A-B2AC-8F4B-B03E-005321343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</p:spPr>
        </p:pic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EA39C15C-48C2-BE4F-9897-BBC3DF4D4D76}"/>
                </a:ext>
              </a:extLst>
            </p:cNvPr>
            <p:cNvSpPr/>
            <p:nvPr/>
          </p:nvSpPr>
          <p:spPr>
            <a:xfrm flipH="1">
              <a:off x="3699483" y="1312268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D5557278-540C-2647-BDE9-0B2F8F0F471E}"/>
                </a:ext>
              </a:extLst>
            </p:cNvPr>
            <p:cNvSpPr/>
            <p:nvPr/>
          </p:nvSpPr>
          <p:spPr>
            <a:xfrm rot="7197806">
              <a:off x="5066590" y="3679177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4052A53D-3182-604F-8A48-A16B94311911}"/>
                </a:ext>
              </a:extLst>
            </p:cNvPr>
            <p:cNvSpPr/>
            <p:nvPr/>
          </p:nvSpPr>
          <p:spPr>
            <a:xfrm>
              <a:off x="4481258" y="1312269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B1C08E93-D0E4-A04F-8E8F-AE6588B87B4F}"/>
                </a:ext>
              </a:extLst>
            </p:cNvPr>
            <p:cNvSpPr/>
            <p:nvPr/>
          </p:nvSpPr>
          <p:spPr>
            <a:xfrm rot="7196883" flipH="1">
              <a:off x="5463298" y="3003900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1D037019-35A6-024E-A2C4-BC7313161842}"/>
              </a:ext>
            </a:extLst>
          </p:cNvPr>
          <p:cNvSpPr txBox="1"/>
          <p:nvPr/>
        </p:nvSpPr>
        <p:spPr>
          <a:xfrm>
            <a:off x="996363" y="804092"/>
            <a:ext cx="918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Vissen</a:t>
            </a:r>
          </a:p>
        </p:txBody>
      </p:sp>
    </p:spTree>
    <p:extLst>
      <p:ext uri="{BB962C8B-B14F-4D97-AF65-F5344CB8AC3E}">
        <p14:creationId xmlns:p14="http://schemas.microsoft.com/office/powerpoint/2010/main" val="4102872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BEA87252-09AA-464A-A009-FF4A3CFB329D}"/>
              </a:ext>
            </a:extLst>
          </p:cNvPr>
          <p:cNvGrpSpPr/>
          <p:nvPr/>
        </p:nvGrpSpPr>
        <p:grpSpPr>
          <a:xfrm>
            <a:off x="2520000" y="1260000"/>
            <a:ext cx="6527417" cy="5197101"/>
            <a:chOff x="1586069" y="992236"/>
            <a:chExt cx="6527417" cy="5197101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678364A-B2AC-8F4B-B03E-005321343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</p:spPr>
        </p:pic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EA39C15C-48C2-BE4F-9897-BBC3DF4D4D76}"/>
                </a:ext>
              </a:extLst>
            </p:cNvPr>
            <p:cNvSpPr/>
            <p:nvPr/>
          </p:nvSpPr>
          <p:spPr>
            <a:xfrm flipH="1">
              <a:off x="3699483" y="1312268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D5557278-540C-2647-BDE9-0B2F8F0F471E}"/>
                </a:ext>
              </a:extLst>
            </p:cNvPr>
            <p:cNvSpPr/>
            <p:nvPr/>
          </p:nvSpPr>
          <p:spPr>
            <a:xfrm rot="7197806">
              <a:off x="5066590" y="3679177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4052A53D-3182-604F-8A48-A16B94311911}"/>
                </a:ext>
              </a:extLst>
            </p:cNvPr>
            <p:cNvSpPr/>
            <p:nvPr/>
          </p:nvSpPr>
          <p:spPr>
            <a:xfrm>
              <a:off x="4481258" y="1312269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B1C08E93-D0E4-A04F-8E8F-AE6588B87B4F}"/>
                </a:ext>
              </a:extLst>
            </p:cNvPr>
            <p:cNvSpPr/>
            <p:nvPr/>
          </p:nvSpPr>
          <p:spPr>
            <a:xfrm rot="7196883" flipH="1">
              <a:off x="5463298" y="3003900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0BD63EF3-82A8-7E43-8384-1ADC0D945066}"/>
                </a:ext>
              </a:extLst>
            </p:cNvPr>
            <p:cNvSpPr/>
            <p:nvPr/>
          </p:nvSpPr>
          <p:spPr>
            <a:xfrm rot="14405708" flipH="1">
              <a:off x="3108893" y="3686156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Vrije vorm 7">
              <a:extLst>
                <a:ext uri="{FF2B5EF4-FFF2-40B4-BE49-F238E27FC236}">
                  <a16:creationId xmlns:a16="http://schemas.microsoft.com/office/drawing/2014/main" id="{F335A3F6-44F7-5C41-B58C-C3DCA44EC9F9}"/>
                </a:ext>
              </a:extLst>
            </p:cNvPr>
            <p:cNvSpPr/>
            <p:nvPr/>
          </p:nvSpPr>
          <p:spPr>
            <a:xfrm rot="14414042">
              <a:off x="2712895" y="3006999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6AE62AB7-AAAD-D84C-9745-80AEC48D8A28}"/>
              </a:ext>
            </a:extLst>
          </p:cNvPr>
          <p:cNvSpPr txBox="1"/>
          <p:nvPr/>
        </p:nvSpPr>
        <p:spPr>
          <a:xfrm>
            <a:off x="996363" y="804092"/>
            <a:ext cx="918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Vissen</a:t>
            </a:r>
          </a:p>
        </p:txBody>
      </p:sp>
    </p:spTree>
    <p:extLst>
      <p:ext uri="{BB962C8B-B14F-4D97-AF65-F5344CB8AC3E}">
        <p14:creationId xmlns:p14="http://schemas.microsoft.com/office/powerpoint/2010/main" val="20966756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73FD7F14-AFC5-EB4C-BF0A-7649CEB02FA4}"/>
              </a:ext>
            </a:extLst>
          </p:cNvPr>
          <p:cNvGrpSpPr/>
          <p:nvPr/>
        </p:nvGrpSpPr>
        <p:grpSpPr>
          <a:xfrm>
            <a:off x="2520000" y="1260000"/>
            <a:ext cx="6527417" cy="5197101"/>
            <a:chOff x="1586069" y="992236"/>
            <a:chExt cx="6527417" cy="5197101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678364A-B2AC-8F4B-B03E-005321343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EA39C15C-48C2-BE4F-9897-BBC3DF4D4D76}"/>
                </a:ext>
              </a:extLst>
            </p:cNvPr>
            <p:cNvSpPr/>
            <p:nvPr/>
          </p:nvSpPr>
          <p:spPr>
            <a:xfrm flipH="1">
              <a:off x="3699483" y="1312268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D5557278-540C-2647-BDE9-0B2F8F0F471E}"/>
                </a:ext>
              </a:extLst>
            </p:cNvPr>
            <p:cNvSpPr/>
            <p:nvPr/>
          </p:nvSpPr>
          <p:spPr>
            <a:xfrm rot="7197806">
              <a:off x="5066590" y="3679177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4052A53D-3182-604F-8A48-A16B94311911}"/>
                </a:ext>
              </a:extLst>
            </p:cNvPr>
            <p:cNvSpPr/>
            <p:nvPr/>
          </p:nvSpPr>
          <p:spPr>
            <a:xfrm>
              <a:off x="4481258" y="1312269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B1C08E93-D0E4-A04F-8E8F-AE6588B87B4F}"/>
                </a:ext>
              </a:extLst>
            </p:cNvPr>
            <p:cNvSpPr/>
            <p:nvPr/>
          </p:nvSpPr>
          <p:spPr>
            <a:xfrm rot="7196883" flipH="1">
              <a:off x="5463298" y="3003900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0BD63EF3-82A8-7E43-8384-1ADC0D945066}"/>
                </a:ext>
              </a:extLst>
            </p:cNvPr>
            <p:cNvSpPr/>
            <p:nvPr/>
          </p:nvSpPr>
          <p:spPr>
            <a:xfrm rot="14405708" flipH="1">
              <a:off x="3108893" y="3686156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Vrije vorm 7">
              <a:extLst>
                <a:ext uri="{FF2B5EF4-FFF2-40B4-BE49-F238E27FC236}">
                  <a16:creationId xmlns:a16="http://schemas.microsoft.com/office/drawing/2014/main" id="{F335A3F6-44F7-5C41-B58C-C3DCA44EC9F9}"/>
                </a:ext>
              </a:extLst>
            </p:cNvPr>
            <p:cNvSpPr/>
            <p:nvPr/>
          </p:nvSpPr>
          <p:spPr>
            <a:xfrm rot="14414042">
              <a:off x="2712895" y="3006999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C532F664-942F-5E40-AF07-5DD77C495702}"/>
                </a:ext>
              </a:extLst>
            </p:cNvPr>
            <p:cNvSpPr/>
            <p:nvPr/>
          </p:nvSpPr>
          <p:spPr>
            <a:xfrm rot="14388689" flipH="1">
              <a:off x="5462286" y="2324528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B6FDD2DD-EE5C-754F-93F8-FCD23EB09A9E}"/>
                </a:ext>
              </a:extLst>
            </p:cNvPr>
            <p:cNvSpPr/>
            <p:nvPr/>
          </p:nvSpPr>
          <p:spPr>
            <a:xfrm rot="14401230">
              <a:off x="5073338" y="1653502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DCD2A8A7-59D5-4A48-B289-8E9AD8A7892C}"/>
              </a:ext>
            </a:extLst>
          </p:cNvPr>
          <p:cNvSpPr txBox="1"/>
          <p:nvPr/>
        </p:nvSpPr>
        <p:spPr>
          <a:xfrm>
            <a:off x="996363" y="804092"/>
            <a:ext cx="918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Vissen</a:t>
            </a:r>
          </a:p>
        </p:txBody>
      </p:sp>
    </p:spTree>
    <p:extLst>
      <p:ext uri="{BB962C8B-B14F-4D97-AF65-F5344CB8AC3E}">
        <p14:creationId xmlns:p14="http://schemas.microsoft.com/office/powerpoint/2010/main" val="345652341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EAE200E5-87EB-1F42-9682-950B04BF5DC8}"/>
              </a:ext>
            </a:extLst>
          </p:cNvPr>
          <p:cNvGrpSpPr/>
          <p:nvPr/>
        </p:nvGrpSpPr>
        <p:grpSpPr>
          <a:xfrm>
            <a:off x="2520000" y="1260000"/>
            <a:ext cx="6527417" cy="5197101"/>
            <a:chOff x="1586069" y="992236"/>
            <a:chExt cx="6527417" cy="5197101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678364A-B2AC-8F4B-B03E-005321343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EA39C15C-48C2-BE4F-9897-BBC3DF4D4D76}"/>
                </a:ext>
              </a:extLst>
            </p:cNvPr>
            <p:cNvSpPr/>
            <p:nvPr/>
          </p:nvSpPr>
          <p:spPr>
            <a:xfrm flipH="1">
              <a:off x="3699483" y="1312268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D5557278-540C-2647-BDE9-0B2F8F0F471E}"/>
                </a:ext>
              </a:extLst>
            </p:cNvPr>
            <p:cNvSpPr/>
            <p:nvPr/>
          </p:nvSpPr>
          <p:spPr>
            <a:xfrm rot="7197806">
              <a:off x="5066590" y="3679177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4052A53D-3182-604F-8A48-A16B94311911}"/>
                </a:ext>
              </a:extLst>
            </p:cNvPr>
            <p:cNvSpPr/>
            <p:nvPr/>
          </p:nvSpPr>
          <p:spPr>
            <a:xfrm>
              <a:off x="4481258" y="1312269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B1C08E93-D0E4-A04F-8E8F-AE6588B87B4F}"/>
                </a:ext>
              </a:extLst>
            </p:cNvPr>
            <p:cNvSpPr/>
            <p:nvPr/>
          </p:nvSpPr>
          <p:spPr>
            <a:xfrm rot="7196883" flipH="1">
              <a:off x="5463298" y="3003900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0BD63EF3-82A8-7E43-8384-1ADC0D945066}"/>
                </a:ext>
              </a:extLst>
            </p:cNvPr>
            <p:cNvSpPr/>
            <p:nvPr/>
          </p:nvSpPr>
          <p:spPr>
            <a:xfrm rot="14405708" flipH="1">
              <a:off x="3108893" y="3686156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Vrije vorm 7">
              <a:extLst>
                <a:ext uri="{FF2B5EF4-FFF2-40B4-BE49-F238E27FC236}">
                  <a16:creationId xmlns:a16="http://schemas.microsoft.com/office/drawing/2014/main" id="{F335A3F6-44F7-5C41-B58C-C3DCA44EC9F9}"/>
                </a:ext>
              </a:extLst>
            </p:cNvPr>
            <p:cNvSpPr/>
            <p:nvPr/>
          </p:nvSpPr>
          <p:spPr>
            <a:xfrm rot="14414042">
              <a:off x="2712895" y="3006999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70EFA9FA-8C06-3745-870E-4018839F136A}"/>
                </a:ext>
              </a:extLst>
            </p:cNvPr>
            <p:cNvGrpSpPr/>
            <p:nvPr/>
          </p:nvGrpSpPr>
          <p:grpSpPr>
            <a:xfrm rot="14427864">
              <a:off x="1772667" y="2614875"/>
              <a:ext cx="3090266" cy="1459783"/>
              <a:chOff x="4117057" y="2609783"/>
              <a:chExt cx="3090266" cy="1459783"/>
            </a:xfrm>
            <a:solidFill>
              <a:srgbClr val="0070C0">
                <a:alpha val="10000"/>
              </a:srgbClr>
            </a:solidFill>
          </p:grpSpPr>
          <p:sp>
            <p:nvSpPr>
              <p:cNvPr id="11" name="Vrije vorm 10">
                <a:extLst>
                  <a:ext uri="{FF2B5EF4-FFF2-40B4-BE49-F238E27FC236}">
                    <a16:creationId xmlns:a16="http://schemas.microsoft.com/office/drawing/2014/main" id="{C532F664-942F-5E40-AF07-5DD77C495702}"/>
                  </a:ext>
                </a:extLst>
              </p:cNvPr>
              <p:cNvSpPr/>
              <p:nvPr/>
            </p:nvSpPr>
            <p:spPr>
              <a:xfrm rot="14388689" flipH="1">
                <a:off x="5462286" y="2324528"/>
                <a:ext cx="788756" cy="2701319"/>
              </a:xfrm>
              <a:custGeom>
                <a:avLst/>
                <a:gdLst>
                  <a:gd name="connsiteX0" fmla="*/ 6980 w 788757"/>
                  <a:gd name="connsiteY0" fmla="*/ 2701319 h 2701319"/>
                  <a:gd name="connsiteX1" fmla="*/ 781777 w 788757"/>
                  <a:gd name="connsiteY1" fmla="*/ 1807859 h 2701319"/>
                  <a:gd name="connsiteX2" fmla="*/ 397869 w 788757"/>
                  <a:gd name="connsiteY2" fmla="*/ 1577514 h 2701319"/>
                  <a:gd name="connsiteX3" fmla="*/ 788757 w 788757"/>
                  <a:gd name="connsiteY3" fmla="*/ 1361129 h 2701319"/>
                  <a:gd name="connsiteX4" fmla="*/ 788757 w 788757"/>
                  <a:gd name="connsiteY4" fmla="*/ 900439 h 2701319"/>
                  <a:gd name="connsiteX5" fmla="*/ 390889 w 788757"/>
                  <a:gd name="connsiteY5" fmla="*/ 1130784 h 2701319"/>
                  <a:gd name="connsiteX6" fmla="*/ 0 w 788757"/>
                  <a:gd name="connsiteY6" fmla="*/ 0 h 2701319"/>
                  <a:gd name="connsiteX7" fmla="*/ 6980 w 788757"/>
                  <a:gd name="connsiteY7" fmla="*/ 2701319 h 270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8757" h="2701319">
                    <a:moveTo>
                      <a:pt x="6980" y="2701319"/>
                    </a:moveTo>
                    <a:lnTo>
                      <a:pt x="781777" y="1807859"/>
                    </a:lnTo>
                    <a:lnTo>
                      <a:pt x="397869" y="1577514"/>
                    </a:lnTo>
                    <a:lnTo>
                      <a:pt x="788757" y="1361129"/>
                    </a:lnTo>
                    <a:lnTo>
                      <a:pt x="788757" y="900439"/>
                    </a:lnTo>
                    <a:lnTo>
                      <a:pt x="390889" y="1130784"/>
                    </a:lnTo>
                    <a:lnTo>
                      <a:pt x="0" y="0"/>
                    </a:lnTo>
                    <a:cubicBezTo>
                      <a:pt x="4653" y="905093"/>
                      <a:pt x="9307" y="1810186"/>
                      <a:pt x="6980" y="2701319"/>
                    </a:cubicBezTo>
                    <a:close/>
                  </a:path>
                </a:pathLst>
              </a:custGeom>
              <a:grp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B6FDD2DD-EE5C-754F-93F8-FCD23EB09A9E}"/>
                  </a:ext>
                </a:extLst>
              </p:cNvPr>
              <p:cNvSpPr/>
              <p:nvPr/>
            </p:nvSpPr>
            <p:spPr>
              <a:xfrm rot="14401230">
                <a:off x="5073338" y="1653502"/>
                <a:ext cx="788757" cy="2701319"/>
              </a:xfrm>
              <a:custGeom>
                <a:avLst/>
                <a:gdLst>
                  <a:gd name="connsiteX0" fmla="*/ 6980 w 788757"/>
                  <a:gd name="connsiteY0" fmla="*/ 2701319 h 2701319"/>
                  <a:gd name="connsiteX1" fmla="*/ 781777 w 788757"/>
                  <a:gd name="connsiteY1" fmla="*/ 1807859 h 2701319"/>
                  <a:gd name="connsiteX2" fmla="*/ 397869 w 788757"/>
                  <a:gd name="connsiteY2" fmla="*/ 1577514 h 2701319"/>
                  <a:gd name="connsiteX3" fmla="*/ 788757 w 788757"/>
                  <a:gd name="connsiteY3" fmla="*/ 1361129 h 2701319"/>
                  <a:gd name="connsiteX4" fmla="*/ 788757 w 788757"/>
                  <a:gd name="connsiteY4" fmla="*/ 900439 h 2701319"/>
                  <a:gd name="connsiteX5" fmla="*/ 390889 w 788757"/>
                  <a:gd name="connsiteY5" fmla="*/ 1130784 h 2701319"/>
                  <a:gd name="connsiteX6" fmla="*/ 0 w 788757"/>
                  <a:gd name="connsiteY6" fmla="*/ 0 h 2701319"/>
                  <a:gd name="connsiteX7" fmla="*/ 6980 w 788757"/>
                  <a:gd name="connsiteY7" fmla="*/ 2701319 h 270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8757" h="2701319">
                    <a:moveTo>
                      <a:pt x="6980" y="2701319"/>
                    </a:moveTo>
                    <a:lnTo>
                      <a:pt x="781777" y="1807859"/>
                    </a:lnTo>
                    <a:lnTo>
                      <a:pt x="397869" y="1577514"/>
                    </a:lnTo>
                    <a:lnTo>
                      <a:pt x="788757" y="1361129"/>
                    </a:lnTo>
                    <a:lnTo>
                      <a:pt x="788757" y="900439"/>
                    </a:lnTo>
                    <a:lnTo>
                      <a:pt x="390889" y="1130784"/>
                    </a:lnTo>
                    <a:lnTo>
                      <a:pt x="0" y="0"/>
                    </a:lnTo>
                    <a:cubicBezTo>
                      <a:pt x="4653" y="905093"/>
                      <a:pt x="9307" y="1810186"/>
                      <a:pt x="6980" y="2701319"/>
                    </a:cubicBezTo>
                    <a:close/>
                  </a:path>
                </a:pathLst>
              </a:custGeom>
              <a:grp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E46E5E52-E7FD-FF43-85B2-52D36622DF9A}"/>
                </a:ext>
              </a:extLst>
            </p:cNvPr>
            <p:cNvSpPr/>
            <p:nvPr/>
          </p:nvSpPr>
          <p:spPr>
            <a:xfrm rot="14388689" flipH="1">
              <a:off x="5462286" y="2324528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BE69351C-FC13-4841-82D4-B458A163DCBA}"/>
                </a:ext>
              </a:extLst>
            </p:cNvPr>
            <p:cNvSpPr/>
            <p:nvPr/>
          </p:nvSpPr>
          <p:spPr>
            <a:xfrm rot="14401230">
              <a:off x="5073338" y="1653502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FA335C4B-B2A2-294E-90B4-8345AA08F77A}"/>
              </a:ext>
            </a:extLst>
          </p:cNvPr>
          <p:cNvSpPr txBox="1"/>
          <p:nvPr/>
        </p:nvSpPr>
        <p:spPr>
          <a:xfrm>
            <a:off x="996363" y="804092"/>
            <a:ext cx="918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Vissen</a:t>
            </a:r>
          </a:p>
        </p:txBody>
      </p:sp>
    </p:spTree>
    <p:extLst>
      <p:ext uri="{BB962C8B-B14F-4D97-AF65-F5344CB8AC3E}">
        <p14:creationId xmlns:p14="http://schemas.microsoft.com/office/powerpoint/2010/main" val="16386122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CF353798-6AC9-5947-B16A-C3B3A4CD7447}"/>
              </a:ext>
            </a:extLst>
          </p:cNvPr>
          <p:cNvGrpSpPr/>
          <p:nvPr/>
        </p:nvGrpSpPr>
        <p:grpSpPr>
          <a:xfrm>
            <a:off x="2520000" y="1260000"/>
            <a:ext cx="6527417" cy="5197101"/>
            <a:chOff x="1586069" y="992236"/>
            <a:chExt cx="6527417" cy="5197101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678364A-B2AC-8F4B-B03E-005321343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EA39C15C-48C2-BE4F-9897-BBC3DF4D4D76}"/>
                </a:ext>
              </a:extLst>
            </p:cNvPr>
            <p:cNvSpPr/>
            <p:nvPr/>
          </p:nvSpPr>
          <p:spPr>
            <a:xfrm flipH="1">
              <a:off x="3699483" y="1312268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D5557278-540C-2647-BDE9-0B2F8F0F471E}"/>
                </a:ext>
              </a:extLst>
            </p:cNvPr>
            <p:cNvSpPr/>
            <p:nvPr/>
          </p:nvSpPr>
          <p:spPr>
            <a:xfrm rot="7197806">
              <a:off x="5066590" y="3679177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4052A53D-3182-604F-8A48-A16B94311911}"/>
                </a:ext>
              </a:extLst>
            </p:cNvPr>
            <p:cNvSpPr/>
            <p:nvPr/>
          </p:nvSpPr>
          <p:spPr>
            <a:xfrm>
              <a:off x="4481258" y="1312269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B1C08E93-D0E4-A04F-8E8F-AE6588B87B4F}"/>
                </a:ext>
              </a:extLst>
            </p:cNvPr>
            <p:cNvSpPr/>
            <p:nvPr/>
          </p:nvSpPr>
          <p:spPr>
            <a:xfrm rot="7196883" flipH="1">
              <a:off x="5463298" y="3003900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0BD63EF3-82A8-7E43-8384-1ADC0D945066}"/>
                </a:ext>
              </a:extLst>
            </p:cNvPr>
            <p:cNvSpPr/>
            <p:nvPr/>
          </p:nvSpPr>
          <p:spPr>
            <a:xfrm rot="14405708" flipH="1">
              <a:off x="3108893" y="3686156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Vrije vorm 7">
              <a:extLst>
                <a:ext uri="{FF2B5EF4-FFF2-40B4-BE49-F238E27FC236}">
                  <a16:creationId xmlns:a16="http://schemas.microsoft.com/office/drawing/2014/main" id="{F335A3F6-44F7-5C41-B58C-C3DCA44EC9F9}"/>
                </a:ext>
              </a:extLst>
            </p:cNvPr>
            <p:cNvSpPr/>
            <p:nvPr/>
          </p:nvSpPr>
          <p:spPr>
            <a:xfrm rot="14414042">
              <a:off x="2712895" y="3006999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70EFA9FA-8C06-3745-870E-4018839F136A}"/>
                </a:ext>
              </a:extLst>
            </p:cNvPr>
            <p:cNvGrpSpPr/>
            <p:nvPr/>
          </p:nvGrpSpPr>
          <p:grpSpPr>
            <a:xfrm rot="14427864">
              <a:off x="1772667" y="2614875"/>
              <a:ext cx="3090266" cy="1459783"/>
              <a:chOff x="4117057" y="2609783"/>
              <a:chExt cx="3090266" cy="1459783"/>
            </a:xfrm>
            <a:solidFill>
              <a:srgbClr val="0070C0">
                <a:alpha val="10000"/>
              </a:srgbClr>
            </a:solidFill>
          </p:grpSpPr>
          <p:sp>
            <p:nvSpPr>
              <p:cNvPr id="11" name="Vrije vorm 10">
                <a:extLst>
                  <a:ext uri="{FF2B5EF4-FFF2-40B4-BE49-F238E27FC236}">
                    <a16:creationId xmlns:a16="http://schemas.microsoft.com/office/drawing/2014/main" id="{C532F664-942F-5E40-AF07-5DD77C495702}"/>
                  </a:ext>
                </a:extLst>
              </p:cNvPr>
              <p:cNvSpPr/>
              <p:nvPr/>
            </p:nvSpPr>
            <p:spPr>
              <a:xfrm rot="14388689" flipH="1">
                <a:off x="5462286" y="2324528"/>
                <a:ext cx="788756" cy="2701319"/>
              </a:xfrm>
              <a:custGeom>
                <a:avLst/>
                <a:gdLst>
                  <a:gd name="connsiteX0" fmla="*/ 6980 w 788757"/>
                  <a:gd name="connsiteY0" fmla="*/ 2701319 h 2701319"/>
                  <a:gd name="connsiteX1" fmla="*/ 781777 w 788757"/>
                  <a:gd name="connsiteY1" fmla="*/ 1807859 h 2701319"/>
                  <a:gd name="connsiteX2" fmla="*/ 397869 w 788757"/>
                  <a:gd name="connsiteY2" fmla="*/ 1577514 h 2701319"/>
                  <a:gd name="connsiteX3" fmla="*/ 788757 w 788757"/>
                  <a:gd name="connsiteY3" fmla="*/ 1361129 h 2701319"/>
                  <a:gd name="connsiteX4" fmla="*/ 788757 w 788757"/>
                  <a:gd name="connsiteY4" fmla="*/ 900439 h 2701319"/>
                  <a:gd name="connsiteX5" fmla="*/ 390889 w 788757"/>
                  <a:gd name="connsiteY5" fmla="*/ 1130784 h 2701319"/>
                  <a:gd name="connsiteX6" fmla="*/ 0 w 788757"/>
                  <a:gd name="connsiteY6" fmla="*/ 0 h 2701319"/>
                  <a:gd name="connsiteX7" fmla="*/ 6980 w 788757"/>
                  <a:gd name="connsiteY7" fmla="*/ 2701319 h 270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8757" h="2701319">
                    <a:moveTo>
                      <a:pt x="6980" y="2701319"/>
                    </a:moveTo>
                    <a:lnTo>
                      <a:pt x="781777" y="1807859"/>
                    </a:lnTo>
                    <a:lnTo>
                      <a:pt x="397869" y="1577514"/>
                    </a:lnTo>
                    <a:lnTo>
                      <a:pt x="788757" y="1361129"/>
                    </a:lnTo>
                    <a:lnTo>
                      <a:pt x="788757" y="900439"/>
                    </a:lnTo>
                    <a:lnTo>
                      <a:pt x="390889" y="1130784"/>
                    </a:lnTo>
                    <a:lnTo>
                      <a:pt x="0" y="0"/>
                    </a:lnTo>
                    <a:cubicBezTo>
                      <a:pt x="4653" y="905093"/>
                      <a:pt x="9307" y="1810186"/>
                      <a:pt x="6980" y="2701319"/>
                    </a:cubicBezTo>
                    <a:close/>
                  </a:path>
                </a:pathLst>
              </a:custGeom>
              <a:grp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B6FDD2DD-EE5C-754F-93F8-FCD23EB09A9E}"/>
                  </a:ext>
                </a:extLst>
              </p:cNvPr>
              <p:cNvSpPr/>
              <p:nvPr/>
            </p:nvSpPr>
            <p:spPr>
              <a:xfrm rot="14401230">
                <a:off x="5073338" y="1653502"/>
                <a:ext cx="788757" cy="2701319"/>
              </a:xfrm>
              <a:custGeom>
                <a:avLst/>
                <a:gdLst>
                  <a:gd name="connsiteX0" fmla="*/ 6980 w 788757"/>
                  <a:gd name="connsiteY0" fmla="*/ 2701319 h 2701319"/>
                  <a:gd name="connsiteX1" fmla="*/ 781777 w 788757"/>
                  <a:gd name="connsiteY1" fmla="*/ 1807859 h 2701319"/>
                  <a:gd name="connsiteX2" fmla="*/ 397869 w 788757"/>
                  <a:gd name="connsiteY2" fmla="*/ 1577514 h 2701319"/>
                  <a:gd name="connsiteX3" fmla="*/ 788757 w 788757"/>
                  <a:gd name="connsiteY3" fmla="*/ 1361129 h 2701319"/>
                  <a:gd name="connsiteX4" fmla="*/ 788757 w 788757"/>
                  <a:gd name="connsiteY4" fmla="*/ 900439 h 2701319"/>
                  <a:gd name="connsiteX5" fmla="*/ 390889 w 788757"/>
                  <a:gd name="connsiteY5" fmla="*/ 1130784 h 2701319"/>
                  <a:gd name="connsiteX6" fmla="*/ 0 w 788757"/>
                  <a:gd name="connsiteY6" fmla="*/ 0 h 2701319"/>
                  <a:gd name="connsiteX7" fmla="*/ 6980 w 788757"/>
                  <a:gd name="connsiteY7" fmla="*/ 2701319 h 270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8757" h="2701319">
                    <a:moveTo>
                      <a:pt x="6980" y="2701319"/>
                    </a:moveTo>
                    <a:lnTo>
                      <a:pt x="781777" y="1807859"/>
                    </a:lnTo>
                    <a:lnTo>
                      <a:pt x="397869" y="1577514"/>
                    </a:lnTo>
                    <a:lnTo>
                      <a:pt x="788757" y="1361129"/>
                    </a:lnTo>
                    <a:lnTo>
                      <a:pt x="788757" y="900439"/>
                    </a:lnTo>
                    <a:lnTo>
                      <a:pt x="390889" y="1130784"/>
                    </a:lnTo>
                    <a:lnTo>
                      <a:pt x="0" y="0"/>
                    </a:lnTo>
                    <a:cubicBezTo>
                      <a:pt x="4653" y="905093"/>
                      <a:pt x="9307" y="1810186"/>
                      <a:pt x="6980" y="2701319"/>
                    </a:cubicBezTo>
                    <a:close/>
                  </a:path>
                </a:pathLst>
              </a:custGeom>
              <a:grp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E46E5E52-E7FD-FF43-85B2-52D36622DF9A}"/>
                </a:ext>
              </a:extLst>
            </p:cNvPr>
            <p:cNvSpPr/>
            <p:nvPr/>
          </p:nvSpPr>
          <p:spPr>
            <a:xfrm rot="14388689" flipH="1">
              <a:off x="5462286" y="2324528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BE69351C-FC13-4841-82D4-B458A163DCBA}"/>
                </a:ext>
              </a:extLst>
            </p:cNvPr>
            <p:cNvSpPr/>
            <p:nvPr/>
          </p:nvSpPr>
          <p:spPr>
            <a:xfrm rot="14401230">
              <a:off x="5073338" y="1653502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91EBF3C4-BCC0-274C-89A6-CC50E56D158F}"/>
                </a:ext>
              </a:extLst>
            </p:cNvPr>
            <p:cNvSpPr/>
            <p:nvPr/>
          </p:nvSpPr>
          <p:spPr>
            <a:xfrm flipH="1">
              <a:off x="6050677" y="2662927"/>
              <a:ext cx="788756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CC022D99-78C0-B84A-9E3F-23177BE7013D}"/>
                </a:ext>
              </a:extLst>
            </p:cNvPr>
            <p:cNvSpPr/>
            <p:nvPr/>
          </p:nvSpPr>
          <p:spPr>
            <a:xfrm>
              <a:off x="6837452" y="2669351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6A3E4226-AE1E-864F-A2E9-AB241F56FE3A}"/>
              </a:ext>
            </a:extLst>
          </p:cNvPr>
          <p:cNvSpPr txBox="1"/>
          <p:nvPr/>
        </p:nvSpPr>
        <p:spPr>
          <a:xfrm>
            <a:off x="996363" y="804092"/>
            <a:ext cx="918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Vissen</a:t>
            </a:r>
          </a:p>
        </p:txBody>
      </p:sp>
    </p:spTree>
    <p:extLst>
      <p:ext uri="{BB962C8B-B14F-4D97-AF65-F5344CB8AC3E}">
        <p14:creationId xmlns:p14="http://schemas.microsoft.com/office/powerpoint/2010/main" val="9651641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7276E4A4-DBAA-5B48-9200-C9955BF772E3}"/>
              </a:ext>
            </a:extLst>
          </p:cNvPr>
          <p:cNvGrpSpPr/>
          <p:nvPr/>
        </p:nvGrpSpPr>
        <p:grpSpPr>
          <a:xfrm>
            <a:off x="2520000" y="1260000"/>
            <a:ext cx="6527417" cy="5197101"/>
            <a:chOff x="1586069" y="992236"/>
            <a:chExt cx="6527417" cy="5197101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A7469818-2F39-D840-BC31-910DD19FD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069" y="992236"/>
              <a:ext cx="6527417" cy="5197101"/>
            </a:xfrm>
            <a:prstGeom prst="rect">
              <a:avLst/>
            </a:prstGeom>
          </p:spPr>
        </p:pic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EB1E968F-3E3F-214D-A8F8-D9D58A3D4D24}"/>
                </a:ext>
              </a:extLst>
            </p:cNvPr>
            <p:cNvSpPr/>
            <p:nvPr/>
          </p:nvSpPr>
          <p:spPr>
            <a:xfrm>
              <a:off x="4481258" y="1312269"/>
              <a:ext cx="788757" cy="2701319"/>
            </a:xfrm>
            <a:custGeom>
              <a:avLst/>
              <a:gdLst>
                <a:gd name="connsiteX0" fmla="*/ 6980 w 788757"/>
                <a:gd name="connsiteY0" fmla="*/ 2701319 h 2701319"/>
                <a:gd name="connsiteX1" fmla="*/ 781777 w 788757"/>
                <a:gd name="connsiteY1" fmla="*/ 1807859 h 2701319"/>
                <a:gd name="connsiteX2" fmla="*/ 397869 w 788757"/>
                <a:gd name="connsiteY2" fmla="*/ 1577514 h 2701319"/>
                <a:gd name="connsiteX3" fmla="*/ 788757 w 788757"/>
                <a:gd name="connsiteY3" fmla="*/ 1361129 h 2701319"/>
                <a:gd name="connsiteX4" fmla="*/ 788757 w 788757"/>
                <a:gd name="connsiteY4" fmla="*/ 900439 h 2701319"/>
                <a:gd name="connsiteX5" fmla="*/ 390889 w 788757"/>
                <a:gd name="connsiteY5" fmla="*/ 1130784 h 2701319"/>
                <a:gd name="connsiteX6" fmla="*/ 0 w 788757"/>
                <a:gd name="connsiteY6" fmla="*/ 0 h 2701319"/>
                <a:gd name="connsiteX7" fmla="*/ 6980 w 788757"/>
                <a:gd name="connsiteY7" fmla="*/ 2701319 h 27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757" h="2701319">
                  <a:moveTo>
                    <a:pt x="6980" y="2701319"/>
                  </a:moveTo>
                  <a:lnTo>
                    <a:pt x="781777" y="1807859"/>
                  </a:lnTo>
                  <a:lnTo>
                    <a:pt x="397869" y="1577514"/>
                  </a:lnTo>
                  <a:lnTo>
                    <a:pt x="788757" y="1361129"/>
                  </a:lnTo>
                  <a:lnTo>
                    <a:pt x="788757" y="900439"/>
                  </a:lnTo>
                  <a:lnTo>
                    <a:pt x="390889" y="1130784"/>
                  </a:lnTo>
                  <a:lnTo>
                    <a:pt x="0" y="0"/>
                  </a:lnTo>
                  <a:cubicBezTo>
                    <a:pt x="4653" y="905093"/>
                    <a:pt x="9307" y="1810186"/>
                    <a:pt x="6980" y="2701319"/>
                  </a:cubicBezTo>
                  <a:close/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C27B680F-4704-EE44-85F6-8A8679701823}"/>
              </a:ext>
            </a:extLst>
          </p:cNvPr>
          <p:cNvSpPr txBox="1"/>
          <p:nvPr/>
        </p:nvSpPr>
        <p:spPr>
          <a:xfrm>
            <a:off x="2923653" y="4969116"/>
            <a:ext cx="600036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/>
              <a:t>vis1 = [(0,0), (2,2), (1,2.5), (2,3), (2,4), 1,3.5), (0,6), (0,0)]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FB979D5-7284-5C4C-A01C-101B07D21AEB}"/>
              </a:ext>
            </a:extLst>
          </p:cNvPr>
          <p:cNvSpPr txBox="1"/>
          <p:nvPr/>
        </p:nvSpPr>
        <p:spPr>
          <a:xfrm>
            <a:off x="996363" y="804092"/>
            <a:ext cx="918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Vissen</a:t>
            </a:r>
          </a:p>
        </p:txBody>
      </p:sp>
    </p:spTree>
    <p:extLst>
      <p:ext uri="{BB962C8B-B14F-4D97-AF65-F5344CB8AC3E}">
        <p14:creationId xmlns:p14="http://schemas.microsoft.com/office/powerpoint/2010/main" val="24914733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3FB979D5-7284-5C4C-A01C-101B07D21AEB}"/>
              </a:ext>
            </a:extLst>
          </p:cNvPr>
          <p:cNvSpPr txBox="1"/>
          <p:nvPr/>
        </p:nvSpPr>
        <p:spPr>
          <a:xfrm>
            <a:off x="996363" y="804092"/>
            <a:ext cx="918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Vissen</a:t>
            </a:r>
          </a:p>
        </p:txBody>
      </p:sp>
      <p:sp>
        <p:nvSpPr>
          <p:cNvPr id="3" name="Tekstvak 2">
            <a:hlinkClick r:id="rId2" action="ppaction://hlinksldjump"/>
            <a:extLst>
              <a:ext uri="{FF2B5EF4-FFF2-40B4-BE49-F238E27FC236}">
                <a16:creationId xmlns:a16="http://schemas.microsoft.com/office/drawing/2014/main" id="{32DDB097-8098-C649-A5F8-84634087D94C}"/>
              </a:ext>
            </a:extLst>
          </p:cNvPr>
          <p:cNvSpPr txBox="1"/>
          <p:nvPr/>
        </p:nvSpPr>
        <p:spPr>
          <a:xfrm>
            <a:off x="5687586" y="3213556"/>
            <a:ext cx="816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Terug</a:t>
            </a:r>
          </a:p>
        </p:txBody>
      </p:sp>
    </p:spTree>
    <p:extLst>
      <p:ext uri="{BB962C8B-B14F-4D97-AF65-F5344CB8AC3E}">
        <p14:creationId xmlns:p14="http://schemas.microsoft.com/office/powerpoint/2010/main" val="28094930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552</Words>
  <Application>Microsoft Macintosh PowerPoint</Application>
  <PresentationFormat>Breedbeeld</PresentationFormat>
  <Paragraphs>168</Paragraphs>
  <Slides>98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98</vt:i4>
      </vt:variant>
    </vt:vector>
  </HeadingPairs>
  <TitlesOfParts>
    <vt:vector size="103" baseType="lpstr">
      <vt:lpstr>Arial</vt:lpstr>
      <vt:lpstr>Calibri</vt:lpstr>
      <vt:lpstr>Calibri Light</vt:lpstr>
      <vt:lpstr>Cambria Math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 Wikkerink</dc:creator>
  <cp:lastModifiedBy>Bert Wikkerink</cp:lastModifiedBy>
  <cp:revision>12</cp:revision>
  <dcterms:created xsi:type="dcterms:W3CDTF">2022-03-21T10:48:18Z</dcterms:created>
  <dcterms:modified xsi:type="dcterms:W3CDTF">2022-03-24T19:34:33Z</dcterms:modified>
</cp:coreProperties>
</file>